
<file path=[Content_Types].xml><?xml version="1.0" encoding="utf-8"?>
<Types xmlns="http://schemas.openxmlformats.org/package/2006/content-types">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15"/>
  </p:notesMasterIdLst>
  <p:handoutMasterIdLst>
    <p:handoutMasterId r:id="rId16"/>
  </p:handoutMasterIdLst>
  <p:sldIdLst>
    <p:sldId id="256" r:id="rId2"/>
    <p:sldId id="269" r:id="rId3"/>
    <p:sldId id="258" r:id="rId4"/>
    <p:sldId id="270" r:id="rId5"/>
    <p:sldId id="271" r:id="rId6"/>
    <p:sldId id="272" r:id="rId7"/>
    <p:sldId id="273" r:id="rId8"/>
    <p:sldId id="274" r:id="rId9"/>
    <p:sldId id="275" r:id="rId10"/>
    <p:sldId id="276" r:id="rId11"/>
    <p:sldId id="277" r:id="rId12"/>
    <p:sldId id="278" r:id="rId13"/>
    <p:sldId id="265" r:id="rId14"/>
  </p:sldIdLst>
  <p:sldSz cx="12192000" cy="6858000"/>
  <p:notesSz cx="6858000" cy="9144000"/>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7" orient="horz" pos="2500" userDrawn="1">
          <p15:clr>
            <a:srgbClr val="A4A3A4"/>
          </p15:clr>
        </p15:guide>
        <p15:guide id="8" pos="495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1E4"/>
    <a:srgbClr val="B8D3E8"/>
    <a:srgbClr val="197DCE"/>
    <a:srgbClr val="BC7FBB"/>
    <a:srgbClr val="7FC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284E427A-3D55-4303-BF80-6455036E1DE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291" autoAdjust="0"/>
  </p:normalViewPr>
  <p:slideViewPr>
    <p:cSldViewPr snapToGrid="0" showGuides="1">
      <p:cViewPr varScale="1">
        <p:scale>
          <a:sx n="75" d="100"/>
          <a:sy n="75" d="100"/>
        </p:scale>
        <p:origin x="60" y="468"/>
      </p:cViewPr>
      <p:guideLst>
        <p:guide pos="3840"/>
        <p:guide orient="horz" pos="2500"/>
        <p:guide pos="4951"/>
      </p:guideLst>
    </p:cSldViewPr>
  </p:slideViewPr>
  <p:notesTextViewPr>
    <p:cViewPr>
      <p:scale>
        <a:sx n="1" d="1"/>
        <a:sy n="1" d="1"/>
      </p:scale>
      <p:origin x="0" y="0"/>
    </p:cViewPr>
  </p:notesTextViewPr>
  <p:notesViewPr>
    <p:cSldViewPr snapToGrid="0">
      <p:cViewPr varScale="1">
        <p:scale>
          <a:sx n="89" d="100"/>
          <a:sy n="89" d="100"/>
        </p:scale>
        <p:origin x="379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 xmlns:a16="http://schemas.microsoft.com/office/drawing/2014/main" id="{BA013A81-3DCA-48FF-B1B3-A7C975A2780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ja-JP" altLang="en-US">
              <a:latin typeface="Meiryo UI" panose="020B0604030504040204" pitchFamily="50" charset="-128"/>
              <a:ea typeface="Meiryo UI" panose="020B0604030504040204" pitchFamily="50" charset="-128"/>
            </a:endParaRPr>
          </a:p>
        </p:txBody>
      </p:sp>
      <p:sp>
        <p:nvSpPr>
          <p:cNvPr id="3" name="日付プレースホルダー 2">
            <a:extLst>
              <a:ext uri="{FF2B5EF4-FFF2-40B4-BE49-F238E27FC236}">
                <a16:creationId xmlns="" xmlns:a16="http://schemas.microsoft.com/office/drawing/2014/main" id="{A1C77BA0-3528-427C-9BE2-79D49213FF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484548C-61D2-4274-A3AC-3F717C215E88}" type="datetime1">
              <a:rPr lang="ja-JP" altLang="en-US" smtClean="0">
                <a:latin typeface="Meiryo UI" panose="020B0604030504040204" pitchFamily="50" charset="-128"/>
                <a:ea typeface="Meiryo UI" panose="020B0604030504040204" pitchFamily="50" charset="-128"/>
              </a:rPr>
              <a:t>2022/8/31</a:t>
            </a:fld>
            <a:endParaRPr lang="ja-JP" altLang="en-US">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 xmlns:a16="http://schemas.microsoft.com/office/drawing/2014/main" id="{29A05A8F-DB20-403E-B1F6-934526320FE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ja-JP" altLang="en-US">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 xmlns:a16="http://schemas.microsoft.com/office/drawing/2014/main" id="{A1B1CAF2-EBF9-46DA-A085-6592F733081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40DF807-07AB-4E04-861A-CD3923A871F5}" type="slidenum">
              <a:rPr lang="en-US" altLang="ja-JP" smtClean="0">
                <a:latin typeface="Meiryo UI" panose="020B0604030504040204" pitchFamily="50" charset="-128"/>
                <a:ea typeface="Meiryo UI" panose="020B0604030504040204" pitchFamily="50" charset="-128"/>
              </a:rPr>
              <a:t>‹#›</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437683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aseline="0">
                <a:latin typeface="Meiryo UI" panose="020B0604030504040204" pitchFamily="50" charset="-128"/>
                <a:ea typeface="Meiryo UI" panose="020B0604030504040204" pitchFamily="50" charset="-128"/>
              </a:defRPr>
            </a:lvl1pPr>
          </a:lstStyle>
          <a:p>
            <a:endParaRPr lang="ja-JP" altLang="en-US" noProof="0"/>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aseline="0">
                <a:latin typeface="Meiryo UI" panose="020B0604030504040204" pitchFamily="50" charset="-128"/>
                <a:ea typeface="Meiryo UI" panose="020B0604030504040204" pitchFamily="50" charset="-128"/>
              </a:defRPr>
            </a:lvl1pPr>
          </a:lstStyle>
          <a:p>
            <a:fld id="{9BC25574-A30A-49CE-AD66-D1373312EDA1}" type="datetime1">
              <a:rPr lang="ja-JP" altLang="en-US" noProof="0" smtClean="0"/>
              <a:t>2022/8/31</a:t>
            </a:fld>
            <a:endParaRPr lang="ja-JP" altLang="en-US" noProof="0"/>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ja-JP" altLang="en-US" noProof="0"/>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ja-JP" altLang="en-US" noProof="0" dirty="0"/>
              <a:t>マスター テキストのスタイルを編集する</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aseline="0">
                <a:latin typeface="Meiryo UI" panose="020B0604030504040204" pitchFamily="50" charset="-128"/>
                <a:ea typeface="Meiryo UI" panose="020B0604030504040204" pitchFamily="50" charset="-128"/>
              </a:defRPr>
            </a:lvl1pPr>
          </a:lstStyle>
          <a:p>
            <a:endParaRPr lang="ja-JP" altLang="en-US" noProof="0"/>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aseline="0">
                <a:latin typeface="Meiryo UI" panose="020B0604030504040204" pitchFamily="50" charset="-128"/>
                <a:ea typeface="Meiryo UI" panose="020B0604030504040204" pitchFamily="50" charset="-128"/>
              </a:defRPr>
            </a:lvl1pPr>
          </a:lstStyle>
          <a:p>
            <a:fld id="{53D78A92-0141-4330-8F3E-FAADFAC23844}" type="slidenum">
              <a:rPr lang="en-US" altLang="ja-JP" noProof="0" smtClean="0"/>
              <a:pPr/>
              <a:t>‹#›</a:t>
            </a:fld>
            <a:endParaRPr lang="ja-JP" altLang="en-US" noProof="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baseline="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200" kern="1200" baseline="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sz="1200" kern="1200" baseline="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sz="1200" kern="1200" baseline="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sz="1200" kern="1200" baseline="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a:p>
        </p:txBody>
      </p:sp>
      <p:sp>
        <p:nvSpPr>
          <p:cNvPr id="4" name="スライド番号プレースホルダー 3"/>
          <p:cNvSpPr>
            <a:spLocks noGrp="1"/>
          </p:cNvSpPr>
          <p:nvPr>
            <p:ph type="sldNum" sz="quarter" idx="5"/>
          </p:nvPr>
        </p:nvSpPr>
        <p:spPr/>
        <p:txBody>
          <a:bodyPr rtlCol="0"/>
          <a:lstStyle/>
          <a:p>
            <a:pPr rtl="0"/>
            <a:fld id="{53D78A92-0141-4330-8F3E-FAADFAC23844}" type="slidenum">
              <a:rPr lang="en-US" altLang="ja-JP" smtClean="0"/>
              <a:t>1</a:t>
            </a:fld>
            <a:endParaRPr lang="ja-JP" altLang="en-US"/>
          </a:p>
        </p:txBody>
      </p:sp>
    </p:spTree>
    <p:extLst>
      <p:ext uri="{BB962C8B-B14F-4D97-AF65-F5344CB8AC3E}">
        <p14:creationId xmlns:p14="http://schemas.microsoft.com/office/powerpoint/2010/main" val="663517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a:p>
        </p:txBody>
      </p:sp>
      <p:sp>
        <p:nvSpPr>
          <p:cNvPr id="4" name="スライド番号プレースホルダー 3"/>
          <p:cNvSpPr>
            <a:spLocks noGrp="1"/>
          </p:cNvSpPr>
          <p:nvPr>
            <p:ph type="sldNum" sz="quarter" idx="5"/>
          </p:nvPr>
        </p:nvSpPr>
        <p:spPr/>
        <p:txBody>
          <a:bodyPr rtlCol="0"/>
          <a:lstStyle/>
          <a:p>
            <a:pPr rtl="0"/>
            <a:fld id="{53D78A92-0141-4330-8F3E-FAADFAC23844}" type="slidenum">
              <a:rPr lang="en-US" altLang="ja-JP" smtClean="0"/>
              <a:t>3</a:t>
            </a:fld>
            <a:endParaRPr lang="ja-JP" altLang="en-US"/>
          </a:p>
        </p:txBody>
      </p:sp>
    </p:spTree>
    <p:extLst>
      <p:ext uri="{BB962C8B-B14F-4D97-AF65-F5344CB8AC3E}">
        <p14:creationId xmlns:p14="http://schemas.microsoft.com/office/powerpoint/2010/main" val="3655801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a:p>
        </p:txBody>
      </p:sp>
      <p:sp>
        <p:nvSpPr>
          <p:cNvPr id="4" name="スライド番号プレースホルダー 3"/>
          <p:cNvSpPr>
            <a:spLocks noGrp="1"/>
          </p:cNvSpPr>
          <p:nvPr>
            <p:ph type="sldNum" sz="quarter" idx="5"/>
          </p:nvPr>
        </p:nvSpPr>
        <p:spPr/>
        <p:txBody>
          <a:bodyPr rtlCol="0"/>
          <a:lstStyle/>
          <a:p>
            <a:pPr rtl="0"/>
            <a:fld id="{53D78A92-0141-4330-8F3E-FAADFAC23844}" type="slidenum">
              <a:rPr lang="en-US" altLang="ja-JP" smtClean="0"/>
              <a:t>13</a:t>
            </a:fld>
            <a:endParaRPr lang="ja-JP" altLang="en-US"/>
          </a:p>
        </p:txBody>
      </p:sp>
    </p:spTree>
    <p:extLst>
      <p:ext uri="{BB962C8B-B14F-4D97-AF65-F5344CB8AC3E}">
        <p14:creationId xmlns:p14="http://schemas.microsoft.com/office/powerpoint/2010/main" val="4778173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日付を含むタイトル スライド">
    <p:spTree>
      <p:nvGrpSpPr>
        <p:cNvPr id="1" name=""/>
        <p:cNvGrpSpPr/>
        <p:nvPr/>
      </p:nvGrpSpPr>
      <p:grpSpPr>
        <a:xfrm>
          <a:off x="0" y="0"/>
          <a:ext cx="0" cy="0"/>
          <a:chOff x="0" y="0"/>
          <a:chExt cx="0" cy="0"/>
        </a:xfrm>
      </p:grpSpPr>
      <p:sp>
        <p:nvSpPr>
          <p:cNvPr id="3" name="長方形 2">
            <a:extLst>
              <a:ext uri="{FF2B5EF4-FFF2-40B4-BE49-F238E27FC236}">
                <a16:creationId xmlns=""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12" name="長方形 11">
            <a:extLst>
              <a:ext uri="{FF2B5EF4-FFF2-40B4-BE49-F238E27FC236}">
                <a16:creationId xmlns="" xmlns:a16="http://schemas.microsoft.com/office/drawing/2014/main" id="{D846C517-01CF-4924-81A5-DAD4CE0BFA6C}"/>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21" name="テキスト プレースホルダー 26">
            <a:extLst>
              <a:ext uri="{FF2B5EF4-FFF2-40B4-BE49-F238E27FC236}">
                <a16:creationId xmlns="" xmlns:a16="http://schemas.microsoft.com/office/drawing/2014/main" id="{E013E669-E15F-4096-81CC-6637C4A9F9E7}"/>
              </a:ext>
            </a:extLst>
          </p:cNvPr>
          <p:cNvSpPr>
            <a:spLocks noGrp="1"/>
          </p:cNvSpPr>
          <p:nvPr>
            <p:ph type="body" sz="quarter" idx="21" hasCustomPrompt="1"/>
          </p:nvPr>
        </p:nvSpPr>
        <p:spPr>
          <a:xfrm>
            <a:off x="3912235" y="1680191"/>
            <a:ext cx="4367531" cy="324417"/>
          </a:xfrm>
        </p:spPr>
        <p:txBody>
          <a:bodyPr rtlCol="0">
            <a:noAutofit/>
          </a:bodyPr>
          <a:lstStyle>
            <a:lvl1pPr marL="0" indent="0" algn="ctr">
              <a:buNone/>
              <a:defRPr sz="2000" b="1" i="0">
                <a:solidFill>
                  <a:schemeClr val="bg1"/>
                </a:solidFill>
                <a:latin typeface="Meiryo UI" panose="020B0604030504040204" pitchFamily="50" charset="-128"/>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n-US" altLang="ja-JP" noProof="0"/>
              <a:t>20XX </a:t>
            </a:r>
            <a:r>
              <a:rPr lang="ja-JP" altLang="en-US" noProof="0"/>
              <a:t>年</a:t>
            </a:r>
          </a:p>
        </p:txBody>
      </p:sp>
      <p:sp>
        <p:nvSpPr>
          <p:cNvPr id="2" name="タイトル 1">
            <a:extLst>
              <a:ext uri="{FF2B5EF4-FFF2-40B4-BE49-F238E27FC236}">
                <a16:creationId xmlns=""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rtlCol="0">
            <a:noAutofit/>
          </a:bodyPr>
          <a:lstStyle>
            <a:lvl1pPr algn="ctr">
              <a:defRPr sz="8000" b="0">
                <a:solidFill>
                  <a:schemeClr val="bg1"/>
                </a:solidFill>
              </a:defRPr>
            </a:lvl1pPr>
          </a:lstStyle>
          <a:p>
            <a:pPr rtl="0"/>
            <a:r>
              <a:rPr lang="ja-JP" altLang="en-US" noProof="0"/>
              <a:t>プレゼンテーション</a:t>
            </a:r>
            <a:r>
              <a:rPr lang="ja-JP" altLang="ru-RU" noProof="0"/>
              <a:t/>
            </a:r>
            <a:br>
              <a:rPr lang="ja-JP" altLang="ru-RU" noProof="0"/>
            </a:br>
            <a:r>
              <a:rPr lang="ja-JP" altLang="en-US" noProof="0"/>
              <a:t>タイトル</a:t>
            </a:r>
            <a:endParaRPr lang="ja-JP" altLang="ru-RU" noProof="0"/>
          </a:p>
        </p:txBody>
      </p:sp>
      <p:sp>
        <p:nvSpPr>
          <p:cNvPr id="23" name="テキスト プレースホルダー 26">
            <a:extLst>
              <a:ext uri="{FF2B5EF4-FFF2-40B4-BE49-F238E27FC236}">
                <a16:creationId xmlns="" xmlns:a16="http://schemas.microsoft.com/office/drawing/2014/main" id="{5BB088E3-63C1-423F-A939-150B8E1F87A7}"/>
              </a:ext>
            </a:extLst>
          </p:cNvPr>
          <p:cNvSpPr>
            <a:spLocks noGrp="1"/>
          </p:cNvSpPr>
          <p:nvPr>
            <p:ph type="body" sz="quarter" idx="20" hasCustomPrompt="1"/>
          </p:nvPr>
        </p:nvSpPr>
        <p:spPr>
          <a:xfrm>
            <a:off x="3912235" y="1333943"/>
            <a:ext cx="4367531" cy="324417"/>
          </a:xfrm>
        </p:spPr>
        <p:txBody>
          <a:bodyPr rtlCol="0">
            <a:noAutofit/>
          </a:bodyPr>
          <a:lstStyle>
            <a:lvl1pPr marL="0" indent="0" algn="ctr">
              <a:buNone/>
              <a:defRPr sz="2300" b="0" i="0">
                <a:solidFill>
                  <a:schemeClr val="bg2"/>
                </a:solidFill>
                <a:latin typeface="Meiryo UI" panose="020B0604030504040204" pitchFamily="50" charset="-128"/>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ja-JP" altLang="en-US" noProof="0"/>
              <a:t>月</a:t>
            </a:r>
          </a:p>
        </p:txBody>
      </p:sp>
      <p:sp>
        <p:nvSpPr>
          <p:cNvPr id="36" name="テキスト プレースホルダー 14">
            <a:extLst>
              <a:ext uri="{FF2B5EF4-FFF2-40B4-BE49-F238E27FC236}">
                <a16:creationId xmlns="" xmlns:a16="http://schemas.microsoft.com/office/drawing/2014/main" id="{2A3D73F7-77EC-4576-B541-20C032F462DC}"/>
              </a:ext>
            </a:extLst>
          </p:cNvPr>
          <p:cNvSpPr>
            <a:spLocks noGrp="1"/>
          </p:cNvSpPr>
          <p:nvPr userDrawn="1">
            <p:ph type="body" sz="quarter" idx="13" hasCustomPrompt="1"/>
          </p:nvPr>
        </p:nvSpPr>
        <p:spPr>
          <a:xfrm>
            <a:off x="1050857" y="4720037"/>
            <a:ext cx="10090287" cy="1101897"/>
          </a:xfrm>
        </p:spPr>
        <p:txBody>
          <a:bodyPr rtlCol="0">
            <a:noAutofit/>
          </a:bodyPr>
          <a:lstStyle>
            <a:lvl1pPr marL="0" indent="0" algn="ctr">
              <a:buNone/>
              <a:defRPr sz="3500" b="0" i="0">
                <a:solidFill>
                  <a:schemeClr val="bg2"/>
                </a:solidFill>
              </a:defRPr>
            </a:lvl1pPr>
          </a:lstStyle>
          <a:p>
            <a:pPr lvl="0" rtl="0"/>
            <a:r>
              <a:rPr lang="ja-JP" altLang="en-US" noProof="0"/>
              <a:t>プレゼンテーション</a:t>
            </a:r>
            <a:br>
              <a:rPr lang="ja-JP" altLang="en-US" noProof="0"/>
            </a:br>
            <a:r>
              <a:rPr lang="ja-JP" altLang="en-US" noProof="0"/>
              <a:t>キャッチ コピー</a:t>
            </a:r>
          </a:p>
        </p:txBody>
      </p:sp>
      <p:sp>
        <p:nvSpPr>
          <p:cNvPr id="5" name="長方形 4">
            <a:extLst>
              <a:ext uri="{FF2B5EF4-FFF2-40B4-BE49-F238E27FC236}">
                <a16:creationId xmlns="" xmlns:a16="http://schemas.microsoft.com/office/drawing/2014/main" id="{6691BBC0-FAFE-4A57-9925-6182B74C4CB1}"/>
              </a:ext>
            </a:extLst>
          </p:cNvPr>
          <p:cNvSpPr/>
          <p:nvPr userDrawn="1"/>
        </p:nvSpPr>
        <p:spPr>
          <a:xfrm>
            <a:off x="4624457" y="4453465"/>
            <a:ext cx="2943087" cy="64008"/>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Tree>
    <p:extLst>
      <p:ext uri="{BB962C8B-B14F-4D97-AF65-F5344CB8AC3E}">
        <p14:creationId xmlns:p14="http://schemas.microsoft.com/office/powerpoint/2010/main" val="396681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ありがとうのレイアウト">
    <p:spTree>
      <p:nvGrpSpPr>
        <p:cNvPr id="1" name=""/>
        <p:cNvGrpSpPr/>
        <p:nvPr/>
      </p:nvGrpSpPr>
      <p:grpSpPr>
        <a:xfrm>
          <a:off x="0" y="0"/>
          <a:ext cx="0" cy="0"/>
          <a:chOff x="0" y="0"/>
          <a:chExt cx="0" cy="0"/>
        </a:xfrm>
      </p:grpSpPr>
      <p:sp>
        <p:nvSpPr>
          <p:cNvPr id="3" name="長方形 2">
            <a:extLst>
              <a:ext uri="{FF2B5EF4-FFF2-40B4-BE49-F238E27FC236}">
                <a16:creationId xmlns=""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12" name="長方形 11">
            <a:extLst>
              <a:ext uri="{FF2B5EF4-FFF2-40B4-BE49-F238E27FC236}">
                <a16:creationId xmlns="" xmlns:a16="http://schemas.microsoft.com/office/drawing/2014/main" id="{D846C517-01CF-4924-81A5-DAD4CE0BFA6C}"/>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16" name="テキスト プレースホルダー 26">
            <a:extLst>
              <a:ext uri="{FF2B5EF4-FFF2-40B4-BE49-F238E27FC236}">
                <a16:creationId xmlns="" xmlns:a16="http://schemas.microsoft.com/office/drawing/2014/main" id="{82190F1B-1701-4806-870F-8FC7F32FE4AA}"/>
              </a:ext>
            </a:extLst>
          </p:cNvPr>
          <p:cNvSpPr>
            <a:spLocks noGrp="1"/>
          </p:cNvSpPr>
          <p:nvPr>
            <p:ph type="body" sz="quarter" idx="21" hasCustomPrompt="1"/>
          </p:nvPr>
        </p:nvSpPr>
        <p:spPr>
          <a:xfrm>
            <a:off x="3912235" y="4222968"/>
            <a:ext cx="4367531" cy="474519"/>
          </a:xfrm>
        </p:spPr>
        <p:txBody>
          <a:bodyPr rtlCol="0">
            <a:noAutofit/>
          </a:bodyPr>
          <a:lstStyle>
            <a:lvl1pPr marL="0" indent="0" algn="ctr">
              <a:buNone/>
              <a:defRPr sz="3500" b="0" i="0">
                <a:solidFill>
                  <a:schemeClr val="bg1"/>
                </a:solidFill>
                <a:latin typeface="Meiryo UI" panose="020B0604030504040204" pitchFamily="50" charset="-128"/>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n-US" altLang="ja-JP" noProof="0"/>
              <a:t>+7 678-555-0128</a:t>
            </a:r>
          </a:p>
        </p:txBody>
      </p:sp>
      <p:sp>
        <p:nvSpPr>
          <p:cNvPr id="18" name="テキスト プレースホルダー 26">
            <a:extLst>
              <a:ext uri="{FF2B5EF4-FFF2-40B4-BE49-F238E27FC236}">
                <a16:creationId xmlns="" xmlns:a16="http://schemas.microsoft.com/office/drawing/2014/main" id="{972B7F81-5409-42D9-B44C-88D9CBD9BAD5}"/>
              </a:ext>
            </a:extLst>
          </p:cNvPr>
          <p:cNvSpPr>
            <a:spLocks noGrp="1"/>
          </p:cNvSpPr>
          <p:nvPr>
            <p:ph type="body" sz="quarter" idx="20" hasCustomPrompt="1"/>
          </p:nvPr>
        </p:nvSpPr>
        <p:spPr>
          <a:xfrm>
            <a:off x="3912235" y="3927698"/>
            <a:ext cx="4367531" cy="288000"/>
          </a:xfrm>
        </p:spPr>
        <p:txBody>
          <a:bodyPr rtlCol="0">
            <a:noAutofit/>
          </a:bodyPr>
          <a:lstStyle>
            <a:lvl1pPr marL="0" indent="0" algn="ctr">
              <a:buNone/>
              <a:defRPr sz="2000" b="0" i="0">
                <a:solidFill>
                  <a:schemeClr val="bg2"/>
                </a:solidFill>
                <a:latin typeface="Meiryo UI" panose="020B0604030504040204" pitchFamily="50" charset="-128"/>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ja-JP" altLang="en-US" noProof="0"/>
              <a:t>電話番号</a:t>
            </a:r>
          </a:p>
        </p:txBody>
      </p:sp>
      <p:sp>
        <p:nvSpPr>
          <p:cNvPr id="19" name="テキスト プレースホルダー 14">
            <a:extLst>
              <a:ext uri="{FF2B5EF4-FFF2-40B4-BE49-F238E27FC236}">
                <a16:creationId xmlns="" xmlns:a16="http://schemas.microsoft.com/office/drawing/2014/main" id="{FAA54554-5CE2-43AD-979D-F095482C49AB}"/>
              </a:ext>
            </a:extLst>
          </p:cNvPr>
          <p:cNvSpPr>
            <a:spLocks noGrp="1"/>
          </p:cNvSpPr>
          <p:nvPr>
            <p:ph type="body" sz="quarter" idx="13" hasCustomPrompt="1"/>
          </p:nvPr>
        </p:nvSpPr>
        <p:spPr>
          <a:xfrm>
            <a:off x="1050857" y="2655074"/>
            <a:ext cx="10090287" cy="606659"/>
          </a:xfrm>
        </p:spPr>
        <p:txBody>
          <a:bodyPr rtlCol="0">
            <a:noAutofit/>
          </a:bodyPr>
          <a:lstStyle>
            <a:lvl1pPr marL="0" indent="0" algn="ctr">
              <a:buNone/>
              <a:defRPr sz="3500" b="0" i="0">
                <a:solidFill>
                  <a:schemeClr val="bg2"/>
                </a:solidFill>
              </a:defRPr>
            </a:lvl1pPr>
          </a:lstStyle>
          <a:p>
            <a:pPr lvl="0" rtl="0"/>
            <a:r>
              <a:rPr lang="en-US" altLang="ja-JP" noProof="0"/>
              <a:t>Alexander Martensson</a:t>
            </a:r>
            <a:endParaRPr lang="ja-JP" altLang="en-US" noProof="0"/>
          </a:p>
        </p:txBody>
      </p:sp>
      <p:sp>
        <p:nvSpPr>
          <p:cNvPr id="20" name="テキスト プレースホルダー 26">
            <a:extLst>
              <a:ext uri="{FF2B5EF4-FFF2-40B4-BE49-F238E27FC236}">
                <a16:creationId xmlns="" xmlns:a16="http://schemas.microsoft.com/office/drawing/2014/main" id="{A1D8F0C1-128A-435B-8585-F0B32496EC79}"/>
              </a:ext>
            </a:extLst>
          </p:cNvPr>
          <p:cNvSpPr>
            <a:spLocks noGrp="1"/>
          </p:cNvSpPr>
          <p:nvPr>
            <p:ph type="body" sz="quarter" idx="22" hasCustomPrompt="1"/>
          </p:nvPr>
        </p:nvSpPr>
        <p:spPr>
          <a:xfrm>
            <a:off x="3135722" y="5230723"/>
            <a:ext cx="5920556" cy="474519"/>
          </a:xfrm>
        </p:spPr>
        <p:txBody>
          <a:bodyPr rtlCol="0">
            <a:noAutofit/>
          </a:bodyPr>
          <a:lstStyle>
            <a:lvl1pPr marL="0" indent="0" algn="ctr">
              <a:buNone/>
              <a:defRPr sz="3500" b="0" i="0">
                <a:solidFill>
                  <a:schemeClr val="bg1"/>
                </a:solidFill>
                <a:latin typeface="Meiryo UI" panose="020B0604030504040204" pitchFamily="50" charset="-128"/>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n-US" altLang="ja-JP" noProof="0"/>
              <a:t>martensson@example.com</a:t>
            </a:r>
          </a:p>
        </p:txBody>
      </p:sp>
      <p:sp>
        <p:nvSpPr>
          <p:cNvPr id="22" name="テキスト プレースホルダー 26">
            <a:extLst>
              <a:ext uri="{FF2B5EF4-FFF2-40B4-BE49-F238E27FC236}">
                <a16:creationId xmlns="" xmlns:a16="http://schemas.microsoft.com/office/drawing/2014/main" id="{90B48E8B-E525-4852-9167-5281C64B1C37}"/>
              </a:ext>
            </a:extLst>
          </p:cNvPr>
          <p:cNvSpPr>
            <a:spLocks noGrp="1"/>
          </p:cNvSpPr>
          <p:nvPr>
            <p:ph type="body" sz="quarter" idx="23" hasCustomPrompt="1"/>
          </p:nvPr>
        </p:nvSpPr>
        <p:spPr>
          <a:xfrm>
            <a:off x="3912235" y="4929014"/>
            <a:ext cx="4367531" cy="288000"/>
          </a:xfrm>
        </p:spPr>
        <p:txBody>
          <a:bodyPr rtlCol="0">
            <a:noAutofit/>
          </a:bodyPr>
          <a:lstStyle>
            <a:lvl1pPr marL="0" indent="0" algn="ctr">
              <a:buNone/>
              <a:defRPr sz="2000" b="0" i="0">
                <a:solidFill>
                  <a:schemeClr val="bg2"/>
                </a:solidFill>
                <a:latin typeface="Meiryo UI" panose="020B0604030504040204" pitchFamily="50" charset="-128"/>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ja-JP" altLang="en-US" noProof="0"/>
              <a:t>電子メール​​</a:t>
            </a:r>
          </a:p>
        </p:txBody>
      </p:sp>
      <p:sp>
        <p:nvSpPr>
          <p:cNvPr id="24" name="タイトル 1">
            <a:extLst>
              <a:ext uri="{FF2B5EF4-FFF2-40B4-BE49-F238E27FC236}">
                <a16:creationId xmlns="" xmlns:a16="http://schemas.microsoft.com/office/drawing/2014/main" id="{0C5EB90F-1ADD-412B-9044-2CC607B786B1}"/>
              </a:ext>
            </a:extLst>
          </p:cNvPr>
          <p:cNvSpPr>
            <a:spLocks noGrp="1"/>
          </p:cNvSpPr>
          <p:nvPr>
            <p:ph type="title" hasCustomPrompt="1"/>
          </p:nvPr>
        </p:nvSpPr>
        <p:spPr>
          <a:xfrm>
            <a:off x="1050856" y="993494"/>
            <a:ext cx="10104124" cy="1517356"/>
          </a:xfrm>
        </p:spPr>
        <p:txBody>
          <a:bodyPr rtlCol="0">
            <a:noAutofit/>
          </a:bodyPr>
          <a:lstStyle>
            <a:lvl1pPr algn="ctr">
              <a:defRPr sz="8000" b="0">
                <a:solidFill>
                  <a:schemeClr val="bg1"/>
                </a:solidFill>
              </a:defRPr>
            </a:lvl1pPr>
          </a:lstStyle>
          <a:p>
            <a:pPr rtl="0"/>
            <a:r>
              <a:rPr lang="ja-JP" altLang="en-US" noProof="0"/>
              <a:t>ありがとうございました</a:t>
            </a:r>
            <a:endParaRPr lang="ja-JP" altLang="ru-RU" noProof="0"/>
          </a:p>
        </p:txBody>
      </p:sp>
      <p:sp>
        <p:nvSpPr>
          <p:cNvPr id="25" name="長方形 24">
            <a:extLst>
              <a:ext uri="{FF2B5EF4-FFF2-40B4-BE49-F238E27FC236}">
                <a16:creationId xmlns="" xmlns:a16="http://schemas.microsoft.com/office/drawing/2014/main" id="{540A1271-E1E7-40AB-9552-9B4249544008}"/>
              </a:ext>
            </a:extLst>
          </p:cNvPr>
          <p:cNvSpPr/>
          <p:nvPr userDrawn="1"/>
        </p:nvSpPr>
        <p:spPr>
          <a:xfrm>
            <a:off x="1891431" y="2421953"/>
            <a:ext cx="8424000" cy="64008"/>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Tree>
    <p:extLst>
      <p:ext uri="{BB962C8B-B14F-4D97-AF65-F5344CB8AC3E}">
        <p14:creationId xmlns:p14="http://schemas.microsoft.com/office/powerpoint/2010/main" val="1371178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3" name="長方形 2">
            <a:extLst>
              <a:ext uri="{FF2B5EF4-FFF2-40B4-BE49-F238E27FC236}">
                <a16:creationId xmlns=""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12" name="長方形 11">
            <a:extLst>
              <a:ext uri="{FF2B5EF4-FFF2-40B4-BE49-F238E27FC236}">
                <a16:creationId xmlns="" xmlns:a16="http://schemas.microsoft.com/office/drawing/2014/main" id="{D846C517-01CF-4924-81A5-DAD4CE0BFA6C}"/>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2" name="タイトル 1">
            <a:extLst>
              <a:ext uri="{FF2B5EF4-FFF2-40B4-BE49-F238E27FC236}">
                <a16:creationId xmlns=""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rtlCol="0">
            <a:noAutofit/>
          </a:bodyPr>
          <a:lstStyle>
            <a:lvl1pPr algn="ctr">
              <a:defRPr sz="8000" b="0">
                <a:solidFill>
                  <a:schemeClr val="bg1"/>
                </a:solidFill>
              </a:defRPr>
            </a:lvl1pPr>
          </a:lstStyle>
          <a:p>
            <a:pPr rtl="0"/>
            <a:r>
              <a:rPr lang="ja-JP" altLang="en-US" noProof="0"/>
              <a:t>プレゼンテーション</a:t>
            </a:r>
            <a:r>
              <a:rPr lang="ja-JP" altLang="ru-RU" noProof="0"/>
              <a:t/>
            </a:r>
            <a:br>
              <a:rPr lang="ja-JP" altLang="ru-RU" noProof="0"/>
            </a:br>
            <a:r>
              <a:rPr lang="ja-JP" altLang="en-US" noProof="0"/>
              <a:t>タイトル</a:t>
            </a:r>
            <a:endParaRPr lang="ja-JP" altLang="ru-RU" noProof="0"/>
          </a:p>
        </p:txBody>
      </p:sp>
      <p:sp>
        <p:nvSpPr>
          <p:cNvPr id="5" name="長方形 4">
            <a:extLst>
              <a:ext uri="{FF2B5EF4-FFF2-40B4-BE49-F238E27FC236}">
                <a16:creationId xmlns="" xmlns:a16="http://schemas.microsoft.com/office/drawing/2014/main" id="{6691BBC0-FAFE-4A57-9925-6182B74C4CB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9" name="サブタイトル 2">
            <a:extLst>
              <a:ext uri="{FF2B5EF4-FFF2-40B4-BE49-F238E27FC236}">
                <a16:creationId xmlns="" xmlns:a16="http://schemas.microsoft.com/office/drawing/2014/main" id="{08214E67-DE9D-42F7-B713-798383BBD13A}"/>
              </a:ext>
            </a:extLst>
          </p:cNvPr>
          <p:cNvSpPr>
            <a:spLocks noGrp="1"/>
          </p:cNvSpPr>
          <p:nvPr>
            <p:ph type="subTitle" idx="1"/>
          </p:nvPr>
        </p:nvSpPr>
        <p:spPr>
          <a:xfrm>
            <a:off x="1037021" y="4720036"/>
            <a:ext cx="10117959" cy="1101898"/>
          </a:xfrm>
        </p:spPr>
        <p:txBody>
          <a:bodyPr vert="horz" lIns="91440" tIns="45720" rIns="91440" bIns="45720" rtlCol="0">
            <a:noAutofit/>
          </a:bodyPr>
          <a:lstStyle>
            <a:lvl1pPr marL="0" indent="0" algn="ctr">
              <a:buNone/>
              <a:defRPr lang="en-US" sz="3500" b="0" i="0" dirty="0">
                <a:solidFill>
                  <a:schemeClr val="bg2"/>
                </a:solidFill>
              </a:defRPr>
            </a:lvl1pPr>
          </a:lstStyle>
          <a:p>
            <a:pPr marL="228600" lvl="0" indent="-228600" algn="ctr" rtl="0"/>
            <a:r>
              <a:rPr lang="ja-JP" altLang="en-US" noProof="0" smtClean="0"/>
              <a:t>マスター サブタイトルの書式設定</a:t>
            </a:r>
            <a:endParaRPr lang="ja-JP" altLang="en-US" noProof="0"/>
          </a:p>
        </p:txBody>
      </p:sp>
    </p:spTree>
    <p:extLst>
      <p:ext uri="{BB962C8B-B14F-4D97-AF65-F5344CB8AC3E}">
        <p14:creationId xmlns:p14="http://schemas.microsoft.com/office/powerpoint/2010/main" val="4038553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10" name="長方形 9">
            <a:extLst>
              <a:ext uri="{FF2B5EF4-FFF2-40B4-BE49-F238E27FC236}">
                <a16:creationId xmlns=""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6" name="長方形 5">
            <a:extLst>
              <a:ext uri="{FF2B5EF4-FFF2-40B4-BE49-F238E27FC236}">
                <a16:creationId xmlns="" xmlns:a16="http://schemas.microsoft.com/office/drawing/2014/main" id="{834F3F28-2A24-40B5-AC8C-5A53DC799A96}"/>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3" name="スライド番号プレースホルダー 2">
            <a:extLst>
              <a:ext uri="{FF2B5EF4-FFF2-40B4-BE49-F238E27FC236}">
                <a16:creationId xmlns="" xmlns:a16="http://schemas.microsoft.com/office/drawing/2014/main" id="{79D2C969-FCE5-427B-89DE-6A79722FB6FC}"/>
              </a:ext>
            </a:extLst>
          </p:cNvPr>
          <p:cNvSpPr>
            <a:spLocks noGrp="1"/>
          </p:cNvSpPr>
          <p:nvPr>
            <p:ph type="sldNum" sz="quarter" idx="10"/>
          </p:nvPr>
        </p:nvSpPr>
        <p:spPr/>
        <p:txBody>
          <a:bodyPr rtlCol="0"/>
          <a:lstStyle/>
          <a:p>
            <a:pPr rtl="0"/>
            <a:fld id="{D495E168-DA5E-4888-8D8A-92B118324C14}" type="slidenum">
              <a:rPr lang="ru-RU" altLang="ja-JP" noProof="0" smtClean="0"/>
              <a:pPr/>
              <a:t>‹#›</a:t>
            </a:fld>
            <a:endParaRPr lang="ja-JP" altLang="en-US" noProof="0"/>
          </a:p>
        </p:txBody>
      </p:sp>
      <p:sp>
        <p:nvSpPr>
          <p:cNvPr id="4" name="日付プレースホルダー 3">
            <a:extLst>
              <a:ext uri="{FF2B5EF4-FFF2-40B4-BE49-F238E27FC236}">
                <a16:creationId xmlns="" xmlns:a16="http://schemas.microsoft.com/office/drawing/2014/main" id="{CC7A2807-F7BA-4350-93C3-95213A4854E0}"/>
              </a:ext>
            </a:extLst>
          </p:cNvPr>
          <p:cNvSpPr>
            <a:spLocks noGrp="1"/>
          </p:cNvSpPr>
          <p:nvPr>
            <p:ph type="dt" sz="half" idx="11"/>
          </p:nvPr>
        </p:nvSpPr>
        <p:spPr/>
        <p:txBody>
          <a:bodyPr rtlCol="0"/>
          <a:lstStyle/>
          <a:p>
            <a:pPr rtl="0"/>
            <a:r>
              <a:rPr lang="en-US" altLang="ja-JP" noProof="0" smtClean="0"/>
              <a:t>2022/3/20</a:t>
            </a:r>
            <a:endParaRPr lang="ja-JP" altLang="en-US" noProof="0"/>
          </a:p>
        </p:txBody>
      </p:sp>
      <p:sp>
        <p:nvSpPr>
          <p:cNvPr id="5" name="フッター プレースホルダー 4">
            <a:extLst>
              <a:ext uri="{FF2B5EF4-FFF2-40B4-BE49-F238E27FC236}">
                <a16:creationId xmlns="" xmlns:a16="http://schemas.microsoft.com/office/drawing/2014/main" id="{92F6AE88-305E-4E68-AF8E-10BCB695A1D5}"/>
              </a:ext>
            </a:extLst>
          </p:cNvPr>
          <p:cNvSpPr>
            <a:spLocks noGrp="1"/>
          </p:cNvSpPr>
          <p:nvPr>
            <p:ph type="ftr" sz="quarter" idx="12"/>
          </p:nvPr>
        </p:nvSpPr>
        <p:spPr/>
        <p:txBody>
          <a:bodyPr rtlCol="0"/>
          <a:lstStyle/>
          <a:p>
            <a:pPr rtl="0"/>
            <a:r>
              <a:rPr lang="ja-JP" altLang="en-US" noProof="0" smtClean="0"/>
              <a:t>入居早々の水害</a:t>
            </a:r>
            <a:endParaRPr lang="ja-JP" altLang="en-US" noProof="0"/>
          </a:p>
        </p:txBody>
      </p:sp>
      <p:sp>
        <p:nvSpPr>
          <p:cNvPr id="7" name="円/楕円 6">
            <a:extLst>
              <a:ext uri="{FF2B5EF4-FFF2-40B4-BE49-F238E27FC236}">
                <a16:creationId xmlns="" xmlns:a16="http://schemas.microsoft.com/office/drawing/2014/main"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ja-JP" altLang="ru-RU" noProof="0">
              <a:latin typeface="Meiryo UI" panose="020B0604030504040204" pitchFamily="50" charset="-128"/>
            </a:endParaRPr>
          </a:p>
        </p:txBody>
      </p:sp>
      <p:sp>
        <p:nvSpPr>
          <p:cNvPr id="13" name="長方形 12">
            <a:extLst>
              <a:ext uri="{FF2B5EF4-FFF2-40B4-BE49-F238E27FC236}">
                <a16:creationId xmlns="" xmlns:a16="http://schemas.microsoft.com/office/drawing/2014/main" id="{E7822F33-D675-4E6C-BD09-D9C78365BB4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15" name="コンテンツ プレースホルダー 2">
            <a:extLst>
              <a:ext uri="{FF2B5EF4-FFF2-40B4-BE49-F238E27FC236}">
                <a16:creationId xmlns="" xmlns:a16="http://schemas.microsoft.com/office/drawing/2014/main" id="{01B00995-C0FC-4EC6-A9B0-828FB28FC47F}"/>
              </a:ext>
            </a:extLst>
          </p:cNvPr>
          <p:cNvSpPr>
            <a:spLocks noGrp="1"/>
          </p:cNvSpPr>
          <p:nvPr>
            <p:ph idx="1" hasCustomPrompt="1"/>
          </p:nvPr>
        </p:nvSpPr>
        <p:spPr>
          <a:xfrm>
            <a:off x="838200" y="1825625"/>
            <a:ext cx="10515600" cy="4351338"/>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8" name="タイトル 7">
            <a:extLst>
              <a:ext uri="{FF2B5EF4-FFF2-40B4-BE49-F238E27FC236}">
                <a16:creationId xmlns="" xmlns:a16="http://schemas.microsoft.com/office/drawing/2014/main" id="{51A54DF2-9EE6-43F7-A586-88CA6C624778}"/>
              </a:ext>
            </a:extLst>
          </p:cNvPr>
          <p:cNvSpPr>
            <a:spLocks noGrp="1"/>
          </p:cNvSpPr>
          <p:nvPr>
            <p:ph type="title"/>
          </p:nvPr>
        </p:nvSpPr>
        <p:spPr/>
        <p:txBody>
          <a:bodyPr rtlCol="0"/>
          <a:lstStyle>
            <a:lvl1pPr>
              <a:defRPr>
                <a:solidFill>
                  <a:schemeClr val="bg1"/>
                </a:solidFill>
              </a:defRPr>
            </a:lvl1pPr>
          </a:lstStyle>
          <a:p>
            <a:pPr rtl="0"/>
            <a:r>
              <a:rPr lang="ja-JP" altLang="en-US" noProof="0" smtClean="0"/>
              <a:t>マスター タイトルの書式設定</a:t>
            </a:r>
            <a:endParaRPr lang="ja-JP" altLang="en-US" noProof="0"/>
          </a:p>
        </p:txBody>
      </p:sp>
    </p:spTree>
    <p:extLst>
      <p:ext uri="{BB962C8B-B14F-4D97-AF65-F5344CB8AC3E}">
        <p14:creationId xmlns:p14="http://schemas.microsoft.com/office/powerpoint/2010/main" val="3335114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10" name="長方形 9">
            <a:extLst>
              <a:ext uri="{FF2B5EF4-FFF2-40B4-BE49-F238E27FC236}">
                <a16:creationId xmlns=""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6" name="長方形 5">
            <a:extLst>
              <a:ext uri="{FF2B5EF4-FFF2-40B4-BE49-F238E27FC236}">
                <a16:creationId xmlns="" xmlns:a16="http://schemas.microsoft.com/office/drawing/2014/main" id="{834F3F28-2A24-40B5-AC8C-5A53DC799A96}"/>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3" name="スライド番号プレースホルダー 2">
            <a:extLst>
              <a:ext uri="{FF2B5EF4-FFF2-40B4-BE49-F238E27FC236}">
                <a16:creationId xmlns="" xmlns:a16="http://schemas.microsoft.com/office/drawing/2014/main" id="{79D2C969-FCE5-427B-89DE-6A79722FB6FC}"/>
              </a:ext>
            </a:extLst>
          </p:cNvPr>
          <p:cNvSpPr>
            <a:spLocks noGrp="1"/>
          </p:cNvSpPr>
          <p:nvPr>
            <p:ph type="sldNum" sz="quarter" idx="10"/>
          </p:nvPr>
        </p:nvSpPr>
        <p:spPr/>
        <p:txBody>
          <a:bodyPr rtlCol="0"/>
          <a:lstStyle/>
          <a:p>
            <a:pPr rtl="0"/>
            <a:fld id="{D495E168-DA5E-4888-8D8A-92B118324C14}" type="slidenum">
              <a:rPr lang="ru-RU" altLang="ja-JP" noProof="0" smtClean="0"/>
              <a:pPr/>
              <a:t>‹#›</a:t>
            </a:fld>
            <a:endParaRPr lang="ja-JP" altLang="en-US" noProof="0"/>
          </a:p>
        </p:txBody>
      </p:sp>
      <p:sp>
        <p:nvSpPr>
          <p:cNvPr id="4" name="日付プレースホルダー 3">
            <a:extLst>
              <a:ext uri="{FF2B5EF4-FFF2-40B4-BE49-F238E27FC236}">
                <a16:creationId xmlns="" xmlns:a16="http://schemas.microsoft.com/office/drawing/2014/main" id="{CC7A2807-F7BA-4350-93C3-95213A4854E0}"/>
              </a:ext>
            </a:extLst>
          </p:cNvPr>
          <p:cNvSpPr>
            <a:spLocks noGrp="1"/>
          </p:cNvSpPr>
          <p:nvPr>
            <p:ph type="dt" sz="half" idx="11"/>
          </p:nvPr>
        </p:nvSpPr>
        <p:spPr/>
        <p:txBody>
          <a:bodyPr rtlCol="0"/>
          <a:lstStyle/>
          <a:p>
            <a:pPr rtl="0"/>
            <a:r>
              <a:rPr lang="en-US" altLang="ja-JP" noProof="0" smtClean="0"/>
              <a:t>2022/3/20</a:t>
            </a:r>
            <a:endParaRPr lang="ja-JP" altLang="en-US" noProof="0"/>
          </a:p>
        </p:txBody>
      </p:sp>
      <p:sp>
        <p:nvSpPr>
          <p:cNvPr id="5" name="フッター プレースホルダー 4">
            <a:extLst>
              <a:ext uri="{FF2B5EF4-FFF2-40B4-BE49-F238E27FC236}">
                <a16:creationId xmlns="" xmlns:a16="http://schemas.microsoft.com/office/drawing/2014/main" id="{92F6AE88-305E-4E68-AF8E-10BCB695A1D5}"/>
              </a:ext>
            </a:extLst>
          </p:cNvPr>
          <p:cNvSpPr>
            <a:spLocks noGrp="1"/>
          </p:cNvSpPr>
          <p:nvPr>
            <p:ph type="ftr" sz="quarter" idx="12"/>
          </p:nvPr>
        </p:nvSpPr>
        <p:spPr/>
        <p:txBody>
          <a:bodyPr rtlCol="0"/>
          <a:lstStyle/>
          <a:p>
            <a:pPr rtl="0"/>
            <a:r>
              <a:rPr lang="ja-JP" altLang="en-US" noProof="0" smtClean="0"/>
              <a:t>入居早々の水害</a:t>
            </a:r>
            <a:endParaRPr lang="ja-JP" altLang="en-US" noProof="0"/>
          </a:p>
        </p:txBody>
      </p:sp>
      <p:sp>
        <p:nvSpPr>
          <p:cNvPr id="7" name="円/楕円 6">
            <a:extLst>
              <a:ext uri="{FF2B5EF4-FFF2-40B4-BE49-F238E27FC236}">
                <a16:creationId xmlns="" xmlns:a16="http://schemas.microsoft.com/office/drawing/2014/main"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ja-JP" altLang="ru-RU" noProof="0">
              <a:latin typeface="Meiryo UI" panose="020B0604030504040204" pitchFamily="50" charset="-128"/>
            </a:endParaRPr>
          </a:p>
        </p:txBody>
      </p:sp>
      <p:sp>
        <p:nvSpPr>
          <p:cNvPr id="13" name="長方形 12">
            <a:extLst>
              <a:ext uri="{FF2B5EF4-FFF2-40B4-BE49-F238E27FC236}">
                <a16:creationId xmlns="" xmlns:a16="http://schemas.microsoft.com/office/drawing/2014/main" id="{E7822F33-D675-4E6C-BD09-D9C78365BB4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8" name="タイトル 7">
            <a:extLst>
              <a:ext uri="{FF2B5EF4-FFF2-40B4-BE49-F238E27FC236}">
                <a16:creationId xmlns="" xmlns:a16="http://schemas.microsoft.com/office/drawing/2014/main" id="{51A54DF2-9EE6-43F7-A586-88CA6C624778}"/>
              </a:ext>
            </a:extLst>
          </p:cNvPr>
          <p:cNvSpPr>
            <a:spLocks noGrp="1"/>
          </p:cNvSpPr>
          <p:nvPr>
            <p:ph type="title"/>
          </p:nvPr>
        </p:nvSpPr>
        <p:spPr/>
        <p:txBody>
          <a:bodyPr rtlCol="0"/>
          <a:lstStyle>
            <a:lvl1pPr>
              <a:defRPr>
                <a:solidFill>
                  <a:schemeClr val="bg1"/>
                </a:solidFill>
              </a:defRPr>
            </a:lvl1pPr>
          </a:lstStyle>
          <a:p>
            <a:pPr rtl="0"/>
            <a:r>
              <a:rPr lang="ja-JP" altLang="en-US" noProof="0" smtClean="0"/>
              <a:t>マスター タイトルの書式設定</a:t>
            </a:r>
            <a:endParaRPr lang="ja-JP" altLang="en-US" noProof="0"/>
          </a:p>
        </p:txBody>
      </p:sp>
      <p:sp>
        <p:nvSpPr>
          <p:cNvPr id="11" name="コンテンツ プレースホルダー 2">
            <a:extLst>
              <a:ext uri="{FF2B5EF4-FFF2-40B4-BE49-F238E27FC236}">
                <a16:creationId xmlns="" xmlns:a16="http://schemas.microsoft.com/office/drawing/2014/main" id="{A122F4F2-F130-4DBE-B244-1D59BBE5CD9D}"/>
              </a:ext>
            </a:extLst>
          </p:cNvPr>
          <p:cNvSpPr>
            <a:spLocks noGrp="1"/>
          </p:cNvSpPr>
          <p:nvPr>
            <p:ph sz="half" idx="1" hasCustomPrompt="1"/>
          </p:nvPr>
        </p:nvSpPr>
        <p:spPr>
          <a:xfrm>
            <a:off x="838200" y="1825625"/>
            <a:ext cx="5181600" cy="4351338"/>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2" name="コンテンツ プレースホルダー 3">
            <a:extLst>
              <a:ext uri="{FF2B5EF4-FFF2-40B4-BE49-F238E27FC236}">
                <a16:creationId xmlns="" xmlns:a16="http://schemas.microsoft.com/office/drawing/2014/main" id="{D4CE5575-876A-4335-83ED-6B346DA1B4D2}"/>
              </a:ext>
            </a:extLst>
          </p:cNvPr>
          <p:cNvSpPr>
            <a:spLocks noGrp="1"/>
          </p:cNvSpPr>
          <p:nvPr>
            <p:ph sz="half" idx="2" hasCustomPrompt="1"/>
          </p:nvPr>
        </p:nvSpPr>
        <p:spPr>
          <a:xfrm>
            <a:off x="6172200" y="1825625"/>
            <a:ext cx="5181600" cy="4351338"/>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Tree>
    <p:extLst>
      <p:ext uri="{BB962C8B-B14F-4D97-AF65-F5344CB8AC3E}">
        <p14:creationId xmlns:p14="http://schemas.microsoft.com/office/powerpoint/2010/main" val="1625035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10" name="長方形 9">
            <a:extLst>
              <a:ext uri="{FF2B5EF4-FFF2-40B4-BE49-F238E27FC236}">
                <a16:creationId xmlns=""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6" name="長方形 5">
            <a:extLst>
              <a:ext uri="{FF2B5EF4-FFF2-40B4-BE49-F238E27FC236}">
                <a16:creationId xmlns="" xmlns:a16="http://schemas.microsoft.com/office/drawing/2014/main" id="{834F3F28-2A24-40B5-AC8C-5A53DC799A96}"/>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3" name="スライド番号プレースホルダー 2">
            <a:extLst>
              <a:ext uri="{FF2B5EF4-FFF2-40B4-BE49-F238E27FC236}">
                <a16:creationId xmlns="" xmlns:a16="http://schemas.microsoft.com/office/drawing/2014/main" id="{79D2C969-FCE5-427B-89DE-6A79722FB6FC}"/>
              </a:ext>
            </a:extLst>
          </p:cNvPr>
          <p:cNvSpPr>
            <a:spLocks noGrp="1"/>
          </p:cNvSpPr>
          <p:nvPr>
            <p:ph type="sldNum" sz="quarter" idx="10"/>
          </p:nvPr>
        </p:nvSpPr>
        <p:spPr/>
        <p:txBody>
          <a:bodyPr rtlCol="0"/>
          <a:lstStyle/>
          <a:p>
            <a:pPr rtl="0"/>
            <a:fld id="{D495E168-DA5E-4888-8D8A-92B118324C14}" type="slidenum">
              <a:rPr lang="ru-RU" altLang="ja-JP" noProof="0" smtClean="0"/>
              <a:pPr/>
              <a:t>‹#›</a:t>
            </a:fld>
            <a:endParaRPr lang="ja-JP" altLang="en-US" noProof="0"/>
          </a:p>
        </p:txBody>
      </p:sp>
      <p:sp>
        <p:nvSpPr>
          <p:cNvPr id="4" name="日付プレースホルダー 3">
            <a:extLst>
              <a:ext uri="{FF2B5EF4-FFF2-40B4-BE49-F238E27FC236}">
                <a16:creationId xmlns="" xmlns:a16="http://schemas.microsoft.com/office/drawing/2014/main" id="{CC7A2807-F7BA-4350-93C3-95213A4854E0}"/>
              </a:ext>
            </a:extLst>
          </p:cNvPr>
          <p:cNvSpPr>
            <a:spLocks noGrp="1"/>
          </p:cNvSpPr>
          <p:nvPr>
            <p:ph type="dt" sz="half" idx="11"/>
          </p:nvPr>
        </p:nvSpPr>
        <p:spPr/>
        <p:txBody>
          <a:bodyPr rtlCol="0"/>
          <a:lstStyle/>
          <a:p>
            <a:pPr rtl="0"/>
            <a:r>
              <a:rPr lang="en-US" altLang="ja-JP" noProof="0" smtClean="0"/>
              <a:t>2022/3/20</a:t>
            </a:r>
            <a:endParaRPr lang="ja-JP" altLang="en-US" noProof="0"/>
          </a:p>
        </p:txBody>
      </p:sp>
      <p:sp>
        <p:nvSpPr>
          <p:cNvPr id="5" name="フッター プレースホルダー 4">
            <a:extLst>
              <a:ext uri="{FF2B5EF4-FFF2-40B4-BE49-F238E27FC236}">
                <a16:creationId xmlns="" xmlns:a16="http://schemas.microsoft.com/office/drawing/2014/main" id="{92F6AE88-305E-4E68-AF8E-10BCB695A1D5}"/>
              </a:ext>
            </a:extLst>
          </p:cNvPr>
          <p:cNvSpPr>
            <a:spLocks noGrp="1"/>
          </p:cNvSpPr>
          <p:nvPr>
            <p:ph type="ftr" sz="quarter" idx="12"/>
          </p:nvPr>
        </p:nvSpPr>
        <p:spPr/>
        <p:txBody>
          <a:bodyPr rtlCol="0"/>
          <a:lstStyle/>
          <a:p>
            <a:pPr rtl="0"/>
            <a:r>
              <a:rPr lang="ja-JP" altLang="en-US" noProof="0" smtClean="0"/>
              <a:t>入居早々の水害</a:t>
            </a:r>
            <a:endParaRPr lang="ja-JP" altLang="en-US" noProof="0"/>
          </a:p>
        </p:txBody>
      </p:sp>
      <p:sp>
        <p:nvSpPr>
          <p:cNvPr id="7" name="円/楕円 6">
            <a:extLst>
              <a:ext uri="{FF2B5EF4-FFF2-40B4-BE49-F238E27FC236}">
                <a16:creationId xmlns="" xmlns:a16="http://schemas.microsoft.com/office/drawing/2014/main"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ja-JP" altLang="ru-RU" noProof="0">
              <a:latin typeface="Meiryo UI" panose="020B0604030504040204" pitchFamily="50" charset="-128"/>
            </a:endParaRPr>
          </a:p>
        </p:txBody>
      </p:sp>
      <p:sp>
        <p:nvSpPr>
          <p:cNvPr id="13" name="長方形 12">
            <a:extLst>
              <a:ext uri="{FF2B5EF4-FFF2-40B4-BE49-F238E27FC236}">
                <a16:creationId xmlns="" xmlns:a16="http://schemas.microsoft.com/office/drawing/2014/main" id="{E7822F33-D675-4E6C-BD09-D9C78365BB4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8" name="タイトル 7">
            <a:extLst>
              <a:ext uri="{FF2B5EF4-FFF2-40B4-BE49-F238E27FC236}">
                <a16:creationId xmlns="" xmlns:a16="http://schemas.microsoft.com/office/drawing/2014/main" id="{51A54DF2-9EE6-43F7-A586-88CA6C624778}"/>
              </a:ext>
            </a:extLst>
          </p:cNvPr>
          <p:cNvSpPr>
            <a:spLocks noGrp="1"/>
          </p:cNvSpPr>
          <p:nvPr>
            <p:ph type="title"/>
          </p:nvPr>
        </p:nvSpPr>
        <p:spPr/>
        <p:txBody>
          <a:bodyPr rtlCol="0"/>
          <a:lstStyle>
            <a:lvl1pPr>
              <a:defRPr>
                <a:solidFill>
                  <a:schemeClr val="bg1"/>
                </a:solidFill>
              </a:defRPr>
            </a:lvl1pPr>
          </a:lstStyle>
          <a:p>
            <a:pPr rtl="0"/>
            <a:r>
              <a:rPr lang="ja-JP" altLang="en-US" noProof="0" smtClean="0"/>
              <a:t>マスター タイトルの書式設定</a:t>
            </a:r>
            <a:endParaRPr lang="ja-JP" altLang="en-US" noProof="0"/>
          </a:p>
        </p:txBody>
      </p:sp>
      <p:sp>
        <p:nvSpPr>
          <p:cNvPr id="11" name="テキスト プレースホルダー 2">
            <a:extLst>
              <a:ext uri="{FF2B5EF4-FFF2-40B4-BE49-F238E27FC236}">
                <a16:creationId xmlns="" xmlns:a16="http://schemas.microsoft.com/office/drawing/2014/main" id="{D1F82F6E-10E8-4A58-9655-E18D14D7901F}"/>
              </a:ext>
            </a:extLst>
          </p:cNvPr>
          <p:cNvSpPr>
            <a:spLocks noGrp="1"/>
          </p:cNvSpPr>
          <p:nvPr>
            <p:ph type="body" idx="1" hasCustomPrompt="1"/>
          </p:nvPr>
        </p:nvSpPr>
        <p:spPr>
          <a:xfrm>
            <a:off x="839788" y="1840863"/>
            <a:ext cx="5157787" cy="664211"/>
          </a:xfrm>
        </p:spPr>
        <p:txBody>
          <a:bodyPr rtlCol="0"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テキストのスタイルを編集する</a:t>
            </a:r>
          </a:p>
        </p:txBody>
      </p:sp>
      <p:sp>
        <p:nvSpPr>
          <p:cNvPr id="12" name="コンテンツ プレースホルダー 3">
            <a:extLst>
              <a:ext uri="{FF2B5EF4-FFF2-40B4-BE49-F238E27FC236}">
                <a16:creationId xmlns="" xmlns:a16="http://schemas.microsoft.com/office/drawing/2014/main" id="{C2F6C18E-5BCB-42EF-9310-5BD6E011DF2F}"/>
              </a:ext>
            </a:extLst>
          </p:cNvPr>
          <p:cNvSpPr>
            <a:spLocks noGrp="1"/>
          </p:cNvSpPr>
          <p:nvPr>
            <p:ph sz="half" idx="2" hasCustomPrompt="1"/>
          </p:nvPr>
        </p:nvSpPr>
        <p:spPr>
          <a:xfrm>
            <a:off x="839788" y="2505075"/>
            <a:ext cx="5157787" cy="3684588"/>
          </a:xfrm>
        </p:spPr>
        <p:txBody>
          <a:bodyPr rtlCol="0">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4" name="テキスト プレースホルダー 4">
            <a:extLst>
              <a:ext uri="{FF2B5EF4-FFF2-40B4-BE49-F238E27FC236}">
                <a16:creationId xmlns="" xmlns:a16="http://schemas.microsoft.com/office/drawing/2014/main" id="{9BA2923F-D123-40C6-A193-B86D683D5B51}"/>
              </a:ext>
            </a:extLst>
          </p:cNvPr>
          <p:cNvSpPr>
            <a:spLocks noGrp="1"/>
          </p:cNvSpPr>
          <p:nvPr>
            <p:ph type="body" sz="quarter" idx="3" hasCustomPrompt="1"/>
          </p:nvPr>
        </p:nvSpPr>
        <p:spPr>
          <a:xfrm>
            <a:off x="6172200" y="1840863"/>
            <a:ext cx="5183188" cy="664212"/>
          </a:xfrm>
        </p:spPr>
        <p:txBody>
          <a:bodyPr rtlCol="0"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テキストのスタイルを編集する</a:t>
            </a:r>
          </a:p>
        </p:txBody>
      </p:sp>
      <p:sp>
        <p:nvSpPr>
          <p:cNvPr id="16" name="コンテンツ プレースホルダー 5">
            <a:extLst>
              <a:ext uri="{FF2B5EF4-FFF2-40B4-BE49-F238E27FC236}">
                <a16:creationId xmlns="" xmlns:a16="http://schemas.microsoft.com/office/drawing/2014/main" id="{8305C175-94AC-44DD-9321-0A8DBDF22DA9}"/>
              </a:ext>
            </a:extLst>
          </p:cNvPr>
          <p:cNvSpPr>
            <a:spLocks noGrp="1"/>
          </p:cNvSpPr>
          <p:nvPr>
            <p:ph sz="quarter" idx="4" hasCustomPrompt="1"/>
          </p:nvPr>
        </p:nvSpPr>
        <p:spPr>
          <a:xfrm>
            <a:off x="6172200" y="2505075"/>
            <a:ext cx="5183188" cy="3684588"/>
          </a:xfrm>
        </p:spPr>
        <p:txBody>
          <a:bodyPr rtlCol="0">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Tree>
    <p:extLst>
      <p:ext uri="{BB962C8B-B14F-4D97-AF65-F5344CB8AC3E}">
        <p14:creationId xmlns:p14="http://schemas.microsoft.com/office/powerpoint/2010/main" val="275998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キャプション付きのコンテンツ">
    <p:spTree>
      <p:nvGrpSpPr>
        <p:cNvPr id="1" name=""/>
        <p:cNvGrpSpPr/>
        <p:nvPr/>
      </p:nvGrpSpPr>
      <p:grpSpPr>
        <a:xfrm>
          <a:off x="0" y="0"/>
          <a:ext cx="0" cy="0"/>
          <a:chOff x="0" y="0"/>
          <a:chExt cx="0" cy="0"/>
        </a:xfrm>
      </p:grpSpPr>
      <p:sp>
        <p:nvSpPr>
          <p:cNvPr id="10" name="長方形 9">
            <a:extLst>
              <a:ext uri="{FF2B5EF4-FFF2-40B4-BE49-F238E27FC236}">
                <a16:creationId xmlns=""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6" name="長方形 5">
            <a:extLst>
              <a:ext uri="{FF2B5EF4-FFF2-40B4-BE49-F238E27FC236}">
                <a16:creationId xmlns="" xmlns:a16="http://schemas.microsoft.com/office/drawing/2014/main" id="{834F3F28-2A24-40B5-AC8C-5A53DC799A96}"/>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3" name="スライド番号プレースホルダー 2">
            <a:extLst>
              <a:ext uri="{FF2B5EF4-FFF2-40B4-BE49-F238E27FC236}">
                <a16:creationId xmlns="" xmlns:a16="http://schemas.microsoft.com/office/drawing/2014/main" id="{79D2C969-FCE5-427B-89DE-6A79722FB6FC}"/>
              </a:ext>
            </a:extLst>
          </p:cNvPr>
          <p:cNvSpPr>
            <a:spLocks noGrp="1"/>
          </p:cNvSpPr>
          <p:nvPr>
            <p:ph type="sldNum" sz="quarter" idx="10"/>
          </p:nvPr>
        </p:nvSpPr>
        <p:spPr/>
        <p:txBody>
          <a:bodyPr rtlCol="0"/>
          <a:lstStyle/>
          <a:p>
            <a:pPr rtl="0"/>
            <a:fld id="{D495E168-DA5E-4888-8D8A-92B118324C14}" type="slidenum">
              <a:rPr lang="ru-RU" altLang="ja-JP" noProof="0" smtClean="0"/>
              <a:pPr/>
              <a:t>‹#›</a:t>
            </a:fld>
            <a:endParaRPr lang="ja-JP" altLang="en-US" noProof="0"/>
          </a:p>
        </p:txBody>
      </p:sp>
      <p:sp>
        <p:nvSpPr>
          <p:cNvPr id="4" name="日付プレースホルダー 3">
            <a:extLst>
              <a:ext uri="{FF2B5EF4-FFF2-40B4-BE49-F238E27FC236}">
                <a16:creationId xmlns="" xmlns:a16="http://schemas.microsoft.com/office/drawing/2014/main" id="{CC7A2807-F7BA-4350-93C3-95213A4854E0}"/>
              </a:ext>
            </a:extLst>
          </p:cNvPr>
          <p:cNvSpPr>
            <a:spLocks noGrp="1"/>
          </p:cNvSpPr>
          <p:nvPr>
            <p:ph type="dt" sz="half" idx="11"/>
          </p:nvPr>
        </p:nvSpPr>
        <p:spPr/>
        <p:txBody>
          <a:bodyPr rtlCol="0"/>
          <a:lstStyle/>
          <a:p>
            <a:pPr rtl="0"/>
            <a:r>
              <a:rPr lang="en-US" altLang="ja-JP" noProof="0" smtClean="0"/>
              <a:t>2022/3/20</a:t>
            </a:r>
            <a:endParaRPr lang="ja-JP" altLang="en-US" noProof="0"/>
          </a:p>
        </p:txBody>
      </p:sp>
      <p:sp>
        <p:nvSpPr>
          <p:cNvPr id="5" name="フッター プレースホルダー 4">
            <a:extLst>
              <a:ext uri="{FF2B5EF4-FFF2-40B4-BE49-F238E27FC236}">
                <a16:creationId xmlns="" xmlns:a16="http://schemas.microsoft.com/office/drawing/2014/main" id="{92F6AE88-305E-4E68-AF8E-10BCB695A1D5}"/>
              </a:ext>
            </a:extLst>
          </p:cNvPr>
          <p:cNvSpPr>
            <a:spLocks noGrp="1"/>
          </p:cNvSpPr>
          <p:nvPr>
            <p:ph type="ftr" sz="quarter" idx="12"/>
          </p:nvPr>
        </p:nvSpPr>
        <p:spPr/>
        <p:txBody>
          <a:bodyPr rtlCol="0"/>
          <a:lstStyle/>
          <a:p>
            <a:pPr rtl="0"/>
            <a:r>
              <a:rPr lang="ja-JP" altLang="en-US" noProof="0" smtClean="0"/>
              <a:t>入居早々の水害</a:t>
            </a:r>
            <a:endParaRPr lang="ja-JP" altLang="en-US" noProof="0"/>
          </a:p>
        </p:txBody>
      </p:sp>
      <p:sp>
        <p:nvSpPr>
          <p:cNvPr id="7" name="円/楕円 6">
            <a:extLst>
              <a:ext uri="{FF2B5EF4-FFF2-40B4-BE49-F238E27FC236}">
                <a16:creationId xmlns="" xmlns:a16="http://schemas.microsoft.com/office/drawing/2014/main"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ja-JP" altLang="ru-RU" noProof="0">
              <a:latin typeface="Meiryo UI" panose="020B0604030504040204" pitchFamily="50" charset="-128"/>
            </a:endParaRPr>
          </a:p>
        </p:txBody>
      </p:sp>
      <p:sp>
        <p:nvSpPr>
          <p:cNvPr id="13" name="長方形 12">
            <a:extLst>
              <a:ext uri="{FF2B5EF4-FFF2-40B4-BE49-F238E27FC236}">
                <a16:creationId xmlns="" xmlns:a16="http://schemas.microsoft.com/office/drawing/2014/main" id="{E7822F33-D675-4E6C-BD09-D9C78365BB4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11" name="タイトル 1">
            <a:extLst>
              <a:ext uri="{FF2B5EF4-FFF2-40B4-BE49-F238E27FC236}">
                <a16:creationId xmlns="" xmlns:a16="http://schemas.microsoft.com/office/drawing/2014/main" id="{B1C3E675-6E45-4A81-AEA3-D36388222894}"/>
              </a:ext>
            </a:extLst>
          </p:cNvPr>
          <p:cNvSpPr>
            <a:spLocks noGrp="1"/>
          </p:cNvSpPr>
          <p:nvPr>
            <p:ph type="title"/>
          </p:nvPr>
        </p:nvSpPr>
        <p:spPr>
          <a:xfrm>
            <a:off x="839788" y="457200"/>
            <a:ext cx="3932237" cy="1600200"/>
          </a:xfrm>
        </p:spPr>
        <p:txBody>
          <a:bodyPr rtlCol="0" anchor="b"/>
          <a:lstStyle>
            <a:lvl1pPr>
              <a:defRPr sz="3200">
                <a:solidFill>
                  <a:schemeClr val="bg1"/>
                </a:solidFill>
              </a:defRPr>
            </a:lvl1pPr>
          </a:lstStyle>
          <a:p>
            <a:pPr rtl="0"/>
            <a:r>
              <a:rPr lang="ja-JP" altLang="en-US" noProof="0" smtClean="0"/>
              <a:t>マスター タイトルの書式設定</a:t>
            </a:r>
            <a:endParaRPr lang="ja-JP" altLang="en-US" noProof="0"/>
          </a:p>
        </p:txBody>
      </p:sp>
      <p:sp>
        <p:nvSpPr>
          <p:cNvPr id="12" name="テキスト プレースホルダー 3">
            <a:extLst>
              <a:ext uri="{FF2B5EF4-FFF2-40B4-BE49-F238E27FC236}">
                <a16:creationId xmlns=""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rtlCol="0"/>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ltLang="en-US" noProof="0"/>
              <a:t>マスター テキストのスタイルを編集する</a:t>
            </a:r>
          </a:p>
        </p:txBody>
      </p:sp>
      <p:sp>
        <p:nvSpPr>
          <p:cNvPr id="14" name="コンテンツ プレースホルダー 2">
            <a:extLst>
              <a:ext uri="{FF2B5EF4-FFF2-40B4-BE49-F238E27FC236}">
                <a16:creationId xmlns="" xmlns:a16="http://schemas.microsoft.com/office/drawing/2014/main" id="{709FEF38-E3A7-4527-97CB-AF528BAEBA8F}"/>
              </a:ext>
            </a:extLst>
          </p:cNvPr>
          <p:cNvSpPr>
            <a:spLocks noGrp="1"/>
          </p:cNvSpPr>
          <p:nvPr>
            <p:ph idx="1" hasCustomPrompt="1"/>
          </p:nvPr>
        </p:nvSpPr>
        <p:spPr>
          <a:xfrm>
            <a:off x="5180012" y="457200"/>
            <a:ext cx="6172200" cy="5408613"/>
          </a:xfrm>
        </p:spPr>
        <p:txBody>
          <a:bodyPr rtlCol="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2000"/>
            </a:lvl6pPr>
            <a:lvl7pPr>
              <a:defRPr sz="2000"/>
            </a:lvl7pPr>
            <a:lvl8pPr>
              <a:defRPr sz="2000"/>
            </a:lvl8pPr>
            <a:lvl9pPr>
              <a:defRPr sz="2000"/>
            </a:lvl9pPr>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Tree>
    <p:extLst>
      <p:ext uri="{BB962C8B-B14F-4D97-AF65-F5344CB8AC3E}">
        <p14:creationId xmlns:p14="http://schemas.microsoft.com/office/powerpoint/2010/main" val="3727947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キャプション付きの図">
    <p:spTree>
      <p:nvGrpSpPr>
        <p:cNvPr id="1" name=""/>
        <p:cNvGrpSpPr/>
        <p:nvPr/>
      </p:nvGrpSpPr>
      <p:grpSpPr>
        <a:xfrm>
          <a:off x="0" y="0"/>
          <a:ext cx="0" cy="0"/>
          <a:chOff x="0" y="0"/>
          <a:chExt cx="0" cy="0"/>
        </a:xfrm>
      </p:grpSpPr>
      <p:sp>
        <p:nvSpPr>
          <p:cNvPr id="10" name="長方形 9">
            <a:extLst>
              <a:ext uri="{FF2B5EF4-FFF2-40B4-BE49-F238E27FC236}">
                <a16:creationId xmlns=""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6" name="長方形 5">
            <a:extLst>
              <a:ext uri="{FF2B5EF4-FFF2-40B4-BE49-F238E27FC236}">
                <a16:creationId xmlns="" xmlns:a16="http://schemas.microsoft.com/office/drawing/2014/main" id="{834F3F28-2A24-40B5-AC8C-5A53DC799A96}"/>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3" name="スライド番号プレースホルダー 2">
            <a:extLst>
              <a:ext uri="{FF2B5EF4-FFF2-40B4-BE49-F238E27FC236}">
                <a16:creationId xmlns="" xmlns:a16="http://schemas.microsoft.com/office/drawing/2014/main" id="{79D2C969-FCE5-427B-89DE-6A79722FB6FC}"/>
              </a:ext>
            </a:extLst>
          </p:cNvPr>
          <p:cNvSpPr>
            <a:spLocks noGrp="1"/>
          </p:cNvSpPr>
          <p:nvPr>
            <p:ph type="sldNum" sz="quarter" idx="10"/>
          </p:nvPr>
        </p:nvSpPr>
        <p:spPr/>
        <p:txBody>
          <a:bodyPr rtlCol="0"/>
          <a:lstStyle/>
          <a:p>
            <a:pPr rtl="0"/>
            <a:fld id="{D495E168-DA5E-4888-8D8A-92B118324C14}" type="slidenum">
              <a:rPr lang="ru-RU" altLang="ja-JP" noProof="0" smtClean="0"/>
              <a:pPr/>
              <a:t>‹#›</a:t>
            </a:fld>
            <a:endParaRPr lang="ja-JP" altLang="en-US" noProof="0"/>
          </a:p>
        </p:txBody>
      </p:sp>
      <p:sp>
        <p:nvSpPr>
          <p:cNvPr id="4" name="日付プレースホルダー 3">
            <a:extLst>
              <a:ext uri="{FF2B5EF4-FFF2-40B4-BE49-F238E27FC236}">
                <a16:creationId xmlns="" xmlns:a16="http://schemas.microsoft.com/office/drawing/2014/main" id="{CC7A2807-F7BA-4350-93C3-95213A4854E0}"/>
              </a:ext>
            </a:extLst>
          </p:cNvPr>
          <p:cNvSpPr>
            <a:spLocks noGrp="1"/>
          </p:cNvSpPr>
          <p:nvPr>
            <p:ph type="dt" sz="half" idx="11"/>
          </p:nvPr>
        </p:nvSpPr>
        <p:spPr/>
        <p:txBody>
          <a:bodyPr rtlCol="0"/>
          <a:lstStyle/>
          <a:p>
            <a:pPr rtl="0"/>
            <a:r>
              <a:rPr lang="en-US" altLang="ja-JP" noProof="0" smtClean="0"/>
              <a:t>2022/3/20</a:t>
            </a:r>
            <a:endParaRPr lang="ja-JP" altLang="en-US" noProof="0"/>
          </a:p>
        </p:txBody>
      </p:sp>
      <p:sp>
        <p:nvSpPr>
          <p:cNvPr id="5" name="フッター プレースホルダー 4">
            <a:extLst>
              <a:ext uri="{FF2B5EF4-FFF2-40B4-BE49-F238E27FC236}">
                <a16:creationId xmlns="" xmlns:a16="http://schemas.microsoft.com/office/drawing/2014/main" id="{92F6AE88-305E-4E68-AF8E-10BCB695A1D5}"/>
              </a:ext>
            </a:extLst>
          </p:cNvPr>
          <p:cNvSpPr>
            <a:spLocks noGrp="1"/>
          </p:cNvSpPr>
          <p:nvPr>
            <p:ph type="ftr" sz="quarter" idx="12"/>
          </p:nvPr>
        </p:nvSpPr>
        <p:spPr/>
        <p:txBody>
          <a:bodyPr rtlCol="0"/>
          <a:lstStyle/>
          <a:p>
            <a:pPr rtl="0"/>
            <a:r>
              <a:rPr lang="ja-JP" altLang="en-US" noProof="0" smtClean="0"/>
              <a:t>入居早々の水害</a:t>
            </a:r>
            <a:endParaRPr lang="ja-JP" altLang="en-US" noProof="0"/>
          </a:p>
        </p:txBody>
      </p:sp>
      <p:sp>
        <p:nvSpPr>
          <p:cNvPr id="7" name="円/楕円 6">
            <a:extLst>
              <a:ext uri="{FF2B5EF4-FFF2-40B4-BE49-F238E27FC236}">
                <a16:creationId xmlns="" xmlns:a16="http://schemas.microsoft.com/office/drawing/2014/main"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ja-JP" altLang="ru-RU" noProof="0">
              <a:latin typeface="Meiryo UI" panose="020B0604030504040204" pitchFamily="50" charset="-128"/>
            </a:endParaRPr>
          </a:p>
        </p:txBody>
      </p:sp>
      <p:sp>
        <p:nvSpPr>
          <p:cNvPr id="13" name="長方形 12">
            <a:extLst>
              <a:ext uri="{FF2B5EF4-FFF2-40B4-BE49-F238E27FC236}">
                <a16:creationId xmlns="" xmlns:a16="http://schemas.microsoft.com/office/drawing/2014/main" id="{E7822F33-D675-4E6C-BD09-D9C78365BB4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11" name="タイトル 1">
            <a:extLst>
              <a:ext uri="{FF2B5EF4-FFF2-40B4-BE49-F238E27FC236}">
                <a16:creationId xmlns="" xmlns:a16="http://schemas.microsoft.com/office/drawing/2014/main" id="{B1C3E675-6E45-4A81-AEA3-D36388222894}"/>
              </a:ext>
            </a:extLst>
          </p:cNvPr>
          <p:cNvSpPr>
            <a:spLocks noGrp="1"/>
          </p:cNvSpPr>
          <p:nvPr>
            <p:ph type="title"/>
          </p:nvPr>
        </p:nvSpPr>
        <p:spPr>
          <a:xfrm>
            <a:off x="839788" y="457200"/>
            <a:ext cx="3932237" cy="1600200"/>
          </a:xfrm>
        </p:spPr>
        <p:txBody>
          <a:bodyPr rtlCol="0" anchor="b"/>
          <a:lstStyle>
            <a:lvl1pPr>
              <a:defRPr sz="3200">
                <a:solidFill>
                  <a:schemeClr val="bg1"/>
                </a:solidFill>
              </a:defRPr>
            </a:lvl1pPr>
          </a:lstStyle>
          <a:p>
            <a:pPr rtl="0"/>
            <a:r>
              <a:rPr lang="ja-JP" altLang="en-US" noProof="0" smtClean="0"/>
              <a:t>マスター タイトルの書式設定</a:t>
            </a:r>
            <a:endParaRPr lang="ja-JP" altLang="en-US" noProof="0"/>
          </a:p>
        </p:txBody>
      </p:sp>
      <p:sp>
        <p:nvSpPr>
          <p:cNvPr id="12" name="テキスト プレースホルダー 3">
            <a:extLst>
              <a:ext uri="{FF2B5EF4-FFF2-40B4-BE49-F238E27FC236}">
                <a16:creationId xmlns=""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rtlCol="0"/>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ltLang="en-US" noProof="0"/>
              <a:t>マスター テキストのスタイルを編集する</a:t>
            </a:r>
          </a:p>
        </p:txBody>
      </p:sp>
      <p:sp>
        <p:nvSpPr>
          <p:cNvPr id="15" name="図プレースホルダー 2">
            <a:extLst>
              <a:ext uri="{FF2B5EF4-FFF2-40B4-BE49-F238E27FC236}">
                <a16:creationId xmlns="" xmlns:a16="http://schemas.microsoft.com/office/drawing/2014/main" id="{1B69B4CE-EB2F-46CF-9A80-64E44E5E95AC}"/>
              </a:ext>
            </a:extLst>
          </p:cNvPr>
          <p:cNvSpPr>
            <a:spLocks noGrp="1"/>
          </p:cNvSpPr>
          <p:nvPr>
            <p:ph type="pic" idx="1" hasCustomPrompt="1"/>
          </p:nvPr>
        </p:nvSpPr>
        <p:spPr>
          <a:xfrm>
            <a:off x="5183188" y="457201"/>
            <a:ext cx="6172200" cy="5403850"/>
          </a:xfrm>
        </p:spPr>
        <p:txBody>
          <a:bodyPr rtlCol="0" anchor="ct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ja-JP" altLang="en-US" noProof="0"/>
              <a:t>アイコンをクリックして画像を追加</a:t>
            </a:r>
          </a:p>
        </p:txBody>
      </p:sp>
    </p:spTree>
    <p:extLst>
      <p:ext uri="{BB962C8B-B14F-4D97-AF65-F5344CB8AC3E}">
        <p14:creationId xmlns:p14="http://schemas.microsoft.com/office/powerpoint/2010/main" val="369830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7" name="長方形 6">
            <a:extLst>
              <a:ext uri="{FF2B5EF4-FFF2-40B4-BE49-F238E27FC236}">
                <a16:creationId xmlns=""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6" name="長方形 5">
            <a:extLst>
              <a:ext uri="{FF2B5EF4-FFF2-40B4-BE49-F238E27FC236}">
                <a16:creationId xmlns="" xmlns:a16="http://schemas.microsoft.com/office/drawing/2014/main" id="{164ACA68-1C2C-4C4D-9CB4-1C8BF3E03F57}"/>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3" name="スライド番号プレースホルダー 2">
            <a:extLst>
              <a:ext uri="{FF2B5EF4-FFF2-40B4-BE49-F238E27FC236}">
                <a16:creationId xmlns=""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ru-RU" altLang="ja-JP" noProof="0" smtClean="0"/>
              <a:pPr/>
              <a:t>‹#›</a:t>
            </a:fld>
            <a:endParaRPr lang="ja-JP" altLang="en-US" noProof="0"/>
          </a:p>
        </p:txBody>
      </p:sp>
      <p:sp>
        <p:nvSpPr>
          <p:cNvPr id="4" name="日付プレースホルダー 3">
            <a:extLst>
              <a:ext uri="{FF2B5EF4-FFF2-40B4-BE49-F238E27FC236}">
                <a16:creationId xmlns="" xmlns:a16="http://schemas.microsoft.com/office/drawing/2014/main" id="{D8A140A0-8435-451E-9A8E-9C33B97E1B11}"/>
              </a:ext>
            </a:extLst>
          </p:cNvPr>
          <p:cNvSpPr>
            <a:spLocks noGrp="1"/>
          </p:cNvSpPr>
          <p:nvPr>
            <p:ph type="dt" sz="half" idx="11"/>
          </p:nvPr>
        </p:nvSpPr>
        <p:spPr/>
        <p:txBody>
          <a:bodyPr rtlCol="0"/>
          <a:lstStyle/>
          <a:p>
            <a:pPr rtl="0"/>
            <a:r>
              <a:rPr lang="en-US" altLang="ja-JP" noProof="0" smtClean="0"/>
              <a:t>2022/3/20</a:t>
            </a:r>
            <a:endParaRPr lang="ja-JP" altLang="en-US" noProof="0"/>
          </a:p>
        </p:txBody>
      </p:sp>
      <p:sp>
        <p:nvSpPr>
          <p:cNvPr id="5" name="フッター プレースホルダー 4">
            <a:extLst>
              <a:ext uri="{FF2B5EF4-FFF2-40B4-BE49-F238E27FC236}">
                <a16:creationId xmlns="" xmlns:a16="http://schemas.microsoft.com/office/drawing/2014/main" id="{93BDD90A-F598-4982-8244-00A2189F77BD}"/>
              </a:ext>
            </a:extLst>
          </p:cNvPr>
          <p:cNvSpPr>
            <a:spLocks noGrp="1"/>
          </p:cNvSpPr>
          <p:nvPr>
            <p:ph type="ftr" sz="quarter" idx="12"/>
          </p:nvPr>
        </p:nvSpPr>
        <p:spPr/>
        <p:txBody>
          <a:bodyPr rtlCol="0"/>
          <a:lstStyle/>
          <a:p>
            <a:pPr rtl="0"/>
            <a:r>
              <a:rPr lang="ja-JP" altLang="en-US" noProof="0" smtClean="0"/>
              <a:t>入居早々の水害</a:t>
            </a:r>
            <a:endParaRPr lang="ja-JP" altLang="en-US" noProof="0"/>
          </a:p>
        </p:txBody>
      </p:sp>
      <p:sp>
        <p:nvSpPr>
          <p:cNvPr id="15" name="円/楕円 14">
            <a:extLst>
              <a:ext uri="{FF2B5EF4-FFF2-40B4-BE49-F238E27FC236}">
                <a16:creationId xmlns="" xmlns:a16="http://schemas.microsoft.com/office/drawing/2014/main" id="{B6E88236-C248-4008-9619-75BCE6D3401C}"/>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ja-JP" altLang="ru-RU" noProof="0">
              <a:latin typeface="Meiryo UI" panose="020B0604030504040204" pitchFamily="50" charset="-128"/>
            </a:endParaRPr>
          </a:p>
        </p:txBody>
      </p:sp>
      <p:sp>
        <p:nvSpPr>
          <p:cNvPr id="18" name="長方形 17">
            <a:extLst>
              <a:ext uri="{FF2B5EF4-FFF2-40B4-BE49-F238E27FC236}">
                <a16:creationId xmlns="" xmlns:a16="http://schemas.microsoft.com/office/drawing/2014/main" id="{2D3F74C5-9ADD-4AE3-BCA5-88726CC2A1A3}"/>
              </a:ext>
            </a:extLst>
          </p:cNvPr>
          <p:cNvSpPr/>
          <p:nvPr userDrawn="1"/>
        </p:nvSpPr>
        <p:spPr>
          <a:xfrm>
            <a:off x="2621281" y="1667974"/>
            <a:ext cx="6949438" cy="36576"/>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2" name="タイトル 1">
            <a:extLst>
              <a:ext uri="{FF2B5EF4-FFF2-40B4-BE49-F238E27FC236}">
                <a16:creationId xmlns="" xmlns:a16="http://schemas.microsoft.com/office/drawing/2014/main" id="{FF2B3756-19E0-4B2F-B1D5-7664E0B38BE1}"/>
              </a:ext>
            </a:extLst>
          </p:cNvPr>
          <p:cNvSpPr>
            <a:spLocks noGrp="1"/>
          </p:cNvSpPr>
          <p:nvPr>
            <p:ph type="title"/>
          </p:nvPr>
        </p:nvSpPr>
        <p:spPr/>
        <p:txBody>
          <a:bodyPr rtlCol="0"/>
          <a:lstStyle>
            <a:lvl1pPr algn="ctr">
              <a:defRPr>
                <a:solidFill>
                  <a:schemeClr val="bg1"/>
                </a:solidFill>
              </a:defRPr>
            </a:lvl1pPr>
          </a:lstStyle>
          <a:p>
            <a:pPr rtl="0"/>
            <a:r>
              <a:rPr lang="ja-JP" altLang="en-US" noProof="0" smtClean="0"/>
              <a:t>マスター タイトルの書式設定</a:t>
            </a:r>
            <a:endParaRPr lang="ja-JP" altLang="en-US" noProof="0"/>
          </a:p>
        </p:txBody>
      </p:sp>
    </p:spTree>
    <p:extLst>
      <p:ext uri="{BB962C8B-B14F-4D97-AF65-F5344CB8AC3E}">
        <p14:creationId xmlns:p14="http://schemas.microsoft.com/office/powerpoint/2010/main" val="2418320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7" name="長方形 6">
            <a:extLst>
              <a:ext uri="{FF2B5EF4-FFF2-40B4-BE49-F238E27FC236}">
                <a16:creationId xmlns=""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6" name="長方形 5">
            <a:extLst>
              <a:ext uri="{FF2B5EF4-FFF2-40B4-BE49-F238E27FC236}">
                <a16:creationId xmlns="" xmlns:a16="http://schemas.microsoft.com/office/drawing/2014/main" id="{164ACA68-1C2C-4C4D-9CB4-1C8BF3E03F57}"/>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3" name="スライド番号プレースホルダー 2">
            <a:extLst>
              <a:ext uri="{FF2B5EF4-FFF2-40B4-BE49-F238E27FC236}">
                <a16:creationId xmlns=""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ru-RU" altLang="ja-JP" noProof="0" smtClean="0"/>
              <a:pPr/>
              <a:t>‹#›</a:t>
            </a:fld>
            <a:endParaRPr lang="ja-JP" altLang="en-US" noProof="0"/>
          </a:p>
        </p:txBody>
      </p:sp>
      <p:sp>
        <p:nvSpPr>
          <p:cNvPr id="4" name="日付プレースホルダー 3">
            <a:extLst>
              <a:ext uri="{FF2B5EF4-FFF2-40B4-BE49-F238E27FC236}">
                <a16:creationId xmlns="" xmlns:a16="http://schemas.microsoft.com/office/drawing/2014/main" id="{D8A140A0-8435-451E-9A8E-9C33B97E1B11}"/>
              </a:ext>
            </a:extLst>
          </p:cNvPr>
          <p:cNvSpPr>
            <a:spLocks noGrp="1"/>
          </p:cNvSpPr>
          <p:nvPr>
            <p:ph type="dt" sz="half" idx="11"/>
          </p:nvPr>
        </p:nvSpPr>
        <p:spPr/>
        <p:txBody>
          <a:bodyPr rtlCol="0"/>
          <a:lstStyle/>
          <a:p>
            <a:pPr rtl="0"/>
            <a:r>
              <a:rPr lang="en-US" altLang="ja-JP" noProof="0" smtClean="0"/>
              <a:t>2022/3/20</a:t>
            </a:r>
            <a:endParaRPr lang="ja-JP" altLang="en-US" noProof="0"/>
          </a:p>
        </p:txBody>
      </p:sp>
      <p:sp>
        <p:nvSpPr>
          <p:cNvPr id="5" name="フッター プレースホルダー 4">
            <a:extLst>
              <a:ext uri="{FF2B5EF4-FFF2-40B4-BE49-F238E27FC236}">
                <a16:creationId xmlns="" xmlns:a16="http://schemas.microsoft.com/office/drawing/2014/main" id="{93BDD90A-F598-4982-8244-00A2189F77BD}"/>
              </a:ext>
            </a:extLst>
          </p:cNvPr>
          <p:cNvSpPr>
            <a:spLocks noGrp="1"/>
          </p:cNvSpPr>
          <p:nvPr>
            <p:ph type="ftr" sz="quarter" idx="12"/>
          </p:nvPr>
        </p:nvSpPr>
        <p:spPr/>
        <p:txBody>
          <a:bodyPr rtlCol="0"/>
          <a:lstStyle/>
          <a:p>
            <a:pPr rtl="0"/>
            <a:r>
              <a:rPr lang="ja-JP" altLang="en-US" noProof="0" smtClean="0"/>
              <a:t>入居早々の水害</a:t>
            </a:r>
            <a:endParaRPr lang="ja-JP" altLang="en-US" noProof="0"/>
          </a:p>
        </p:txBody>
      </p:sp>
      <p:sp>
        <p:nvSpPr>
          <p:cNvPr id="15" name="円/楕円 14">
            <a:extLst>
              <a:ext uri="{FF2B5EF4-FFF2-40B4-BE49-F238E27FC236}">
                <a16:creationId xmlns="" xmlns:a16="http://schemas.microsoft.com/office/drawing/2014/main" id="{B6E88236-C248-4008-9619-75BCE6D3401C}"/>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ja-JP" altLang="ru-RU" noProof="0">
              <a:latin typeface="Meiryo UI" panose="020B0604030504040204" pitchFamily="50" charset="-128"/>
            </a:endParaRPr>
          </a:p>
        </p:txBody>
      </p:sp>
    </p:spTree>
    <p:extLst>
      <p:ext uri="{BB962C8B-B14F-4D97-AF65-F5344CB8AC3E}">
        <p14:creationId xmlns:p14="http://schemas.microsoft.com/office/powerpoint/2010/main" val="2626306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手動">
    <p:spTree>
      <p:nvGrpSpPr>
        <p:cNvPr id="1" name=""/>
        <p:cNvGrpSpPr/>
        <p:nvPr/>
      </p:nvGrpSpPr>
      <p:grpSpPr>
        <a:xfrm>
          <a:off x="0" y="0"/>
          <a:ext cx="0" cy="0"/>
          <a:chOff x="0" y="0"/>
          <a:chExt cx="0" cy="0"/>
        </a:xfrm>
      </p:grpSpPr>
      <p:sp>
        <p:nvSpPr>
          <p:cNvPr id="6" name="長方形 5">
            <a:extLst>
              <a:ext uri="{FF2B5EF4-FFF2-40B4-BE49-F238E27FC236}">
                <a16:creationId xmlns="" xmlns:a16="http://schemas.microsoft.com/office/drawing/2014/main" id="{164ACA68-1C2C-4C4D-9CB4-1C8BF3E03F57}"/>
              </a:ext>
            </a:extLst>
          </p:cNvPr>
          <p:cNvSpPr/>
          <p:nvPr userDrawn="1"/>
        </p:nvSpPr>
        <p:spPr>
          <a:xfrm>
            <a:off x="129540" y="128016"/>
            <a:ext cx="11932920" cy="6601968"/>
          </a:xfrm>
          <a:prstGeom prst="rect">
            <a:avLst/>
          </a:prstGeom>
          <a:gradFill flip="none" rotWithShape="1">
            <a:gsLst>
              <a:gs pos="0">
                <a:schemeClr val="accent2"/>
              </a:gs>
              <a:gs pos="100000">
                <a:schemeClr val="accent3"/>
              </a:gs>
            </a:gsLst>
            <a:lin ang="0" scaled="1"/>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14" name="タイトル 1">
            <a:extLst>
              <a:ext uri="{FF2B5EF4-FFF2-40B4-BE49-F238E27FC236}">
                <a16:creationId xmlns=""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rtlCol="0"/>
          <a:lstStyle>
            <a:lvl1pPr algn="ctr">
              <a:defRPr>
                <a:solidFill>
                  <a:schemeClr val="bg1"/>
                </a:solidFill>
              </a:defRPr>
            </a:lvl1pPr>
          </a:lstStyle>
          <a:p>
            <a:pPr rtl="0"/>
            <a:r>
              <a:rPr lang="ja-JP" altLang="en-US" noProof="0"/>
              <a:t>このテンプレートの使用方法</a:t>
            </a:r>
            <a:endParaRPr lang="ja-JP" altLang="ru-RU" noProof="0"/>
          </a:p>
        </p:txBody>
      </p:sp>
      <p:sp>
        <p:nvSpPr>
          <p:cNvPr id="18" name="長方形 17">
            <a:extLst>
              <a:ext uri="{FF2B5EF4-FFF2-40B4-BE49-F238E27FC236}">
                <a16:creationId xmlns="" xmlns:a16="http://schemas.microsoft.com/office/drawing/2014/main" id="{2D3F74C5-9ADD-4AE3-BCA5-88726CC2A1A3}"/>
              </a:ext>
            </a:extLst>
          </p:cNvPr>
          <p:cNvSpPr/>
          <p:nvPr userDrawn="1"/>
        </p:nvSpPr>
        <p:spPr>
          <a:xfrm>
            <a:off x="2017776" y="1667974"/>
            <a:ext cx="8156448" cy="36576"/>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31" name="テキスト プレースホルダー 21">
            <a:extLst>
              <a:ext uri="{FF2B5EF4-FFF2-40B4-BE49-F238E27FC236}">
                <a16:creationId xmlns="" xmlns:a16="http://schemas.microsoft.com/office/drawing/2014/main" id="{10000CCD-6AFF-4E65-8858-5502306E5811}"/>
              </a:ext>
            </a:extLst>
          </p:cNvPr>
          <p:cNvSpPr>
            <a:spLocks noGrp="1"/>
          </p:cNvSpPr>
          <p:nvPr>
            <p:ph type="body" sz="quarter" idx="13" hasCustomPrompt="1"/>
          </p:nvPr>
        </p:nvSpPr>
        <p:spPr>
          <a:xfrm>
            <a:off x="855578" y="1960171"/>
            <a:ext cx="882686" cy="1092200"/>
          </a:xfrm>
        </p:spPr>
        <p:txBody>
          <a:bodyPr lIns="0" tIns="0" rIns="0" bIns="0" rtlCol="0">
            <a:noAutofit/>
          </a:bodyPr>
          <a:lstStyle>
            <a:lvl1pPr marL="0" indent="0">
              <a:buNone/>
              <a:defRPr sz="8000" b="1">
                <a:solidFill>
                  <a:schemeClr val="bg2"/>
                </a:solidFill>
                <a:latin typeface="Meiryo UI" panose="020B0604030504040204" pitchFamily="50" charset="-128"/>
              </a:defRPr>
            </a:lvl1pPr>
          </a:lstStyle>
          <a:p>
            <a:pPr lvl="0" rtl="0"/>
            <a:r>
              <a:rPr lang="en-US" altLang="ja-JP" noProof="0"/>
              <a:t>1</a:t>
            </a:r>
            <a:endParaRPr lang="ja-JP" altLang="ru-RU" noProof="0"/>
          </a:p>
        </p:txBody>
      </p:sp>
      <p:sp>
        <p:nvSpPr>
          <p:cNvPr id="32" name="テキスト プレースホルダー 24">
            <a:extLst>
              <a:ext uri="{FF2B5EF4-FFF2-40B4-BE49-F238E27FC236}">
                <a16:creationId xmlns="" xmlns:a16="http://schemas.microsoft.com/office/drawing/2014/main" id="{D5D777E5-98F6-416A-8D23-3399269D85CB}"/>
              </a:ext>
            </a:extLst>
          </p:cNvPr>
          <p:cNvSpPr>
            <a:spLocks noGrp="1"/>
          </p:cNvSpPr>
          <p:nvPr>
            <p:ph type="body" sz="quarter" idx="14" hasCustomPrompt="1"/>
          </p:nvPr>
        </p:nvSpPr>
        <p:spPr>
          <a:xfrm>
            <a:off x="1442535" y="1984171"/>
            <a:ext cx="3103110" cy="1032355"/>
          </a:xfrm>
        </p:spPr>
        <p:txBody>
          <a:bodyPr rtlCol="0">
            <a:noAutofit/>
          </a:bodyPr>
          <a:lstStyle>
            <a:lvl1pPr marL="0" indent="0">
              <a:lnSpc>
                <a:spcPct val="100000"/>
              </a:lnSpc>
              <a:spcBef>
                <a:spcPts val="600"/>
              </a:spcBef>
              <a:buNone/>
              <a:defRPr sz="3000" b="0">
                <a:solidFill>
                  <a:schemeClr val="bg1"/>
                </a:solidFill>
                <a:latin typeface="Meiryo UI" panose="020B0604030504040204" pitchFamily="50" charset="-128"/>
              </a:defRPr>
            </a:lvl1pPr>
          </a:lstStyle>
          <a:p>
            <a:pPr lvl="0" rtl="0"/>
            <a:r>
              <a:rPr lang="ja-JP" altLang="en-US" noProof="0"/>
              <a:t>マスター テキストのスタイルを編集する</a:t>
            </a:r>
          </a:p>
        </p:txBody>
      </p:sp>
      <p:sp>
        <p:nvSpPr>
          <p:cNvPr id="33" name="テキスト プレースホルダー 21">
            <a:extLst>
              <a:ext uri="{FF2B5EF4-FFF2-40B4-BE49-F238E27FC236}">
                <a16:creationId xmlns="" xmlns:a16="http://schemas.microsoft.com/office/drawing/2014/main" id="{C979BADF-99B5-4C91-AAE5-FC2C4DBEDE20}"/>
              </a:ext>
            </a:extLst>
          </p:cNvPr>
          <p:cNvSpPr>
            <a:spLocks noGrp="1"/>
          </p:cNvSpPr>
          <p:nvPr>
            <p:ph type="body" sz="quarter" idx="15" hasCustomPrompt="1"/>
          </p:nvPr>
        </p:nvSpPr>
        <p:spPr>
          <a:xfrm>
            <a:off x="4820642" y="1960171"/>
            <a:ext cx="882686" cy="1092200"/>
          </a:xfrm>
        </p:spPr>
        <p:txBody>
          <a:bodyPr lIns="0" tIns="0" rIns="0" bIns="0" rtlCol="0">
            <a:noAutofit/>
          </a:bodyPr>
          <a:lstStyle>
            <a:lvl1pPr marL="0" indent="0">
              <a:buNone/>
              <a:defRPr sz="8000" b="1">
                <a:solidFill>
                  <a:schemeClr val="bg2"/>
                </a:solidFill>
                <a:latin typeface="Meiryo UI" panose="020B0604030504040204" pitchFamily="50" charset="-128"/>
              </a:defRPr>
            </a:lvl1pPr>
          </a:lstStyle>
          <a:p>
            <a:pPr lvl="0" rtl="0"/>
            <a:r>
              <a:rPr lang="en-US" altLang="ja-JP" noProof="0"/>
              <a:t>2</a:t>
            </a:r>
            <a:endParaRPr lang="ja-JP" altLang="ru-RU" noProof="0"/>
          </a:p>
        </p:txBody>
      </p:sp>
      <p:sp>
        <p:nvSpPr>
          <p:cNvPr id="34" name="テキスト プレースホルダー 24">
            <a:extLst>
              <a:ext uri="{FF2B5EF4-FFF2-40B4-BE49-F238E27FC236}">
                <a16:creationId xmlns="" xmlns:a16="http://schemas.microsoft.com/office/drawing/2014/main" id="{6706F6A2-1599-4D73-9288-3ECEACDDCAEA}"/>
              </a:ext>
            </a:extLst>
          </p:cNvPr>
          <p:cNvSpPr>
            <a:spLocks noGrp="1"/>
          </p:cNvSpPr>
          <p:nvPr>
            <p:ph type="body" sz="quarter" idx="16" hasCustomPrompt="1"/>
          </p:nvPr>
        </p:nvSpPr>
        <p:spPr>
          <a:xfrm>
            <a:off x="5477939" y="1984171"/>
            <a:ext cx="2243918" cy="1032355"/>
          </a:xfrm>
        </p:spPr>
        <p:txBody>
          <a:bodyPr rtlCol="0">
            <a:noAutofit/>
          </a:bodyPr>
          <a:lstStyle>
            <a:lvl1pPr marL="0" indent="0">
              <a:lnSpc>
                <a:spcPct val="100000"/>
              </a:lnSpc>
              <a:spcBef>
                <a:spcPts val="600"/>
              </a:spcBef>
              <a:buNone/>
              <a:defRPr sz="3000" b="0">
                <a:solidFill>
                  <a:schemeClr val="bg1"/>
                </a:solidFill>
                <a:latin typeface="Meiryo UI" panose="020B0604030504040204" pitchFamily="50" charset="-128"/>
              </a:defRPr>
            </a:lvl1pPr>
          </a:lstStyle>
          <a:p>
            <a:pPr lvl="0" rtl="0"/>
            <a:r>
              <a:rPr lang="ja-JP" altLang="en-US" noProof="0"/>
              <a:t>マスター テキストのスタイルを編集する</a:t>
            </a:r>
          </a:p>
        </p:txBody>
      </p:sp>
      <p:sp>
        <p:nvSpPr>
          <p:cNvPr id="35" name="テキスト プレースホルダー 21">
            <a:extLst>
              <a:ext uri="{FF2B5EF4-FFF2-40B4-BE49-F238E27FC236}">
                <a16:creationId xmlns="" xmlns:a16="http://schemas.microsoft.com/office/drawing/2014/main" id="{BAE5E245-1702-4722-895D-0808BB0A868A}"/>
              </a:ext>
            </a:extLst>
          </p:cNvPr>
          <p:cNvSpPr>
            <a:spLocks noGrp="1"/>
          </p:cNvSpPr>
          <p:nvPr>
            <p:ph type="body" sz="quarter" idx="17" hasCustomPrompt="1"/>
          </p:nvPr>
        </p:nvSpPr>
        <p:spPr>
          <a:xfrm>
            <a:off x="7906755" y="1977950"/>
            <a:ext cx="882686" cy="1092200"/>
          </a:xfrm>
        </p:spPr>
        <p:txBody>
          <a:bodyPr lIns="0" tIns="0" rIns="0" bIns="0" rtlCol="0">
            <a:noAutofit/>
          </a:bodyPr>
          <a:lstStyle>
            <a:lvl1pPr marL="0" indent="0">
              <a:buNone/>
              <a:defRPr sz="8000" b="1">
                <a:solidFill>
                  <a:schemeClr val="bg2"/>
                </a:solidFill>
                <a:latin typeface="Meiryo UI" panose="020B0604030504040204" pitchFamily="50" charset="-128"/>
              </a:defRPr>
            </a:lvl1pPr>
          </a:lstStyle>
          <a:p>
            <a:pPr lvl="0" rtl="0"/>
            <a:r>
              <a:rPr lang="en-US" altLang="ja-JP" noProof="0"/>
              <a:t>3</a:t>
            </a:r>
            <a:endParaRPr lang="ja-JP" altLang="ru-RU" noProof="0"/>
          </a:p>
        </p:txBody>
      </p:sp>
      <p:sp>
        <p:nvSpPr>
          <p:cNvPr id="36" name="テキスト プレースホルダー 24">
            <a:extLst>
              <a:ext uri="{FF2B5EF4-FFF2-40B4-BE49-F238E27FC236}">
                <a16:creationId xmlns="" xmlns:a16="http://schemas.microsoft.com/office/drawing/2014/main" id="{3701E665-3CED-413C-BAC6-CE003B1494EA}"/>
              </a:ext>
            </a:extLst>
          </p:cNvPr>
          <p:cNvSpPr>
            <a:spLocks noGrp="1"/>
          </p:cNvSpPr>
          <p:nvPr>
            <p:ph type="body" sz="quarter" idx="18" hasCustomPrompt="1"/>
          </p:nvPr>
        </p:nvSpPr>
        <p:spPr>
          <a:xfrm>
            <a:off x="8564052" y="2001950"/>
            <a:ext cx="2959116" cy="1032355"/>
          </a:xfrm>
        </p:spPr>
        <p:txBody>
          <a:bodyPr rtlCol="0">
            <a:noAutofit/>
          </a:bodyPr>
          <a:lstStyle>
            <a:lvl1pPr marL="0" indent="0">
              <a:lnSpc>
                <a:spcPct val="100000"/>
              </a:lnSpc>
              <a:spcBef>
                <a:spcPts val="600"/>
              </a:spcBef>
              <a:buNone/>
              <a:defRPr sz="3000" b="0">
                <a:solidFill>
                  <a:schemeClr val="bg1"/>
                </a:solidFill>
                <a:latin typeface="Meiryo UI" panose="020B0604030504040204" pitchFamily="50" charset="-128"/>
              </a:defRPr>
            </a:lvl1pPr>
          </a:lstStyle>
          <a:p>
            <a:pPr lvl="0" rtl="0"/>
            <a:r>
              <a:rPr lang="ja-JP" altLang="en-US" noProof="0"/>
              <a:t>マスター テキストのスタイルを編集する</a:t>
            </a:r>
          </a:p>
        </p:txBody>
      </p:sp>
      <p:sp>
        <p:nvSpPr>
          <p:cNvPr id="37" name="テキスト プレースホルダー 24">
            <a:extLst>
              <a:ext uri="{FF2B5EF4-FFF2-40B4-BE49-F238E27FC236}">
                <a16:creationId xmlns="" xmlns:a16="http://schemas.microsoft.com/office/drawing/2014/main" id="{E01406B4-D44B-4D1E-91F3-D87541EAD4CE}"/>
              </a:ext>
            </a:extLst>
          </p:cNvPr>
          <p:cNvSpPr>
            <a:spLocks noGrp="1"/>
          </p:cNvSpPr>
          <p:nvPr>
            <p:ph type="body" sz="quarter" idx="19" hasCustomPrompt="1"/>
          </p:nvPr>
        </p:nvSpPr>
        <p:spPr>
          <a:xfrm>
            <a:off x="1020059" y="3103993"/>
            <a:ext cx="1698625" cy="800100"/>
          </a:xfrm>
        </p:spPr>
        <p:txBody>
          <a:bodyPr rtlCol="0">
            <a:normAutofit/>
          </a:bodyPr>
          <a:lstStyle>
            <a:lvl1pPr marL="0" indent="0">
              <a:buNone/>
              <a:defRPr sz="1600" b="0">
                <a:solidFill>
                  <a:schemeClr val="bg1"/>
                </a:solidFill>
                <a:latin typeface="Meiryo UI" panose="020B0604030504040204" pitchFamily="50" charset="-128"/>
              </a:defRPr>
            </a:lvl1pPr>
          </a:lstStyle>
          <a:p>
            <a:pPr lvl="0" rtl="0"/>
            <a:r>
              <a:rPr lang="ja-JP" altLang="en-US" noProof="0"/>
              <a:t>マスター テキストのスタイルを編集する</a:t>
            </a:r>
          </a:p>
        </p:txBody>
      </p:sp>
      <p:sp>
        <p:nvSpPr>
          <p:cNvPr id="38" name="テキスト プレースホルダー 24">
            <a:extLst>
              <a:ext uri="{FF2B5EF4-FFF2-40B4-BE49-F238E27FC236}">
                <a16:creationId xmlns="" xmlns:a16="http://schemas.microsoft.com/office/drawing/2014/main" id="{9AAD5CF9-9A59-4C5F-8C29-B92AD6012119}"/>
              </a:ext>
            </a:extLst>
          </p:cNvPr>
          <p:cNvSpPr>
            <a:spLocks noGrp="1"/>
          </p:cNvSpPr>
          <p:nvPr>
            <p:ph type="body" sz="quarter" idx="20" hasCustomPrompt="1"/>
          </p:nvPr>
        </p:nvSpPr>
        <p:spPr>
          <a:xfrm>
            <a:off x="2718684" y="3103993"/>
            <a:ext cx="1698625" cy="800100"/>
          </a:xfrm>
        </p:spPr>
        <p:txBody>
          <a:bodyPr rtlCol="0">
            <a:normAutofit/>
          </a:bodyPr>
          <a:lstStyle>
            <a:lvl1pPr marL="0" indent="0">
              <a:buNone/>
              <a:defRPr sz="1600" b="0">
                <a:solidFill>
                  <a:schemeClr val="bg1"/>
                </a:solidFill>
                <a:latin typeface="Meiryo UI" panose="020B0604030504040204" pitchFamily="50" charset="-128"/>
              </a:defRPr>
            </a:lvl1pPr>
          </a:lstStyle>
          <a:p>
            <a:pPr lvl="0" rtl="0"/>
            <a:r>
              <a:rPr lang="ja-JP" altLang="en-US" noProof="0"/>
              <a:t>マスター テキストのスタイルを編集する</a:t>
            </a:r>
          </a:p>
        </p:txBody>
      </p:sp>
      <p:sp>
        <p:nvSpPr>
          <p:cNvPr id="39" name="テキスト プレースホルダー 24">
            <a:extLst>
              <a:ext uri="{FF2B5EF4-FFF2-40B4-BE49-F238E27FC236}">
                <a16:creationId xmlns="" xmlns:a16="http://schemas.microsoft.com/office/drawing/2014/main" id="{C6725172-65CC-4645-B23F-E77886468F31}"/>
              </a:ext>
            </a:extLst>
          </p:cNvPr>
          <p:cNvSpPr>
            <a:spLocks noGrp="1"/>
          </p:cNvSpPr>
          <p:nvPr>
            <p:ph type="body" sz="quarter" idx="21" hasCustomPrompt="1"/>
          </p:nvPr>
        </p:nvSpPr>
        <p:spPr>
          <a:xfrm>
            <a:off x="4794793" y="3103993"/>
            <a:ext cx="2599197" cy="800100"/>
          </a:xfrm>
        </p:spPr>
        <p:txBody>
          <a:bodyPr rtlCol="0">
            <a:normAutofit/>
          </a:bodyPr>
          <a:lstStyle>
            <a:lvl1pPr marL="0" indent="0">
              <a:buNone/>
              <a:defRPr sz="1600" b="0">
                <a:solidFill>
                  <a:schemeClr val="bg1"/>
                </a:solidFill>
                <a:latin typeface="Meiryo UI" panose="020B0604030504040204" pitchFamily="50" charset="-128"/>
              </a:defRPr>
            </a:lvl1pPr>
          </a:lstStyle>
          <a:p>
            <a:pPr lvl="0" rtl="0"/>
            <a:r>
              <a:rPr lang="ja-JP" altLang="en-US" noProof="0"/>
              <a:t>マスター テキストのスタイルを編集する</a:t>
            </a:r>
          </a:p>
        </p:txBody>
      </p:sp>
      <p:sp>
        <p:nvSpPr>
          <p:cNvPr id="40" name="テキスト プレースホルダー 24">
            <a:extLst>
              <a:ext uri="{FF2B5EF4-FFF2-40B4-BE49-F238E27FC236}">
                <a16:creationId xmlns="" xmlns:a16="http://schemas.microsoft.com/office/drawing/2014/main" id="{0EA5E6CA-5C78-4B75-BA22-59750E7D4501}"/>
              </a:ext>
            </a:extLst>
          </p:cNvPr>
          <p:cNvSpPr>
            <a:spLocks noGrp="1"/>
          </p:cNvSpPr>
          <p:nvPr>
            <p:ph type="body" sz="quarter" idx="22" hasCustomPrompt="1"/>
          </p:nvPr>
        </p:nvSpPr>
        <p:spPr>
          <a:xfrm>
            <a:off x="7876955" y="3102450"/>
            <a:ext cx="3726423" cy="800100"/>
          </a:xfrm>
        </p:spPr>
        <p:txBody>
          <a:bodyPr rtlCol="0">
            <a:normAutofit/>
          </a:bodyPr>
          <a:lstStyle>
            <a:lvl1pPr marL="0" indent="0">
              <a:buNone/>
              <a:defRPr sz="1600" b="0">
                <a:solidFill>
                  <a:schemeClr val="bg1"/>
                </a:solidFill>
                <a:latin typeface="Meiryo UI" panose="020B0604030504040204" pitchFamily="50" charset="-128"/>
              </a:defRPr>
            </a:lvl1pPr>
          </a:lstStyle>
          <a:p>
            <a:pPr lvl="0" rtl="0"/>
            <a:r>
              <a:rPr lang="ja-JP" altLang="en-US" noProof="0"/>
              <a:t>マスター テキストのスタイルを編集する</a:t>
            </a:r>
          </a:p>
        </p:txBody>
      </p:sp>
      <p:sp>
        <p:nvSpPr>
          <p:cNvPr id="41" name="テキスト プレースホルダー 24">
            <a:extLst>
              <a:ext uri="{FF2B5EF4-FFF2-40B4-BE49-F238E27FC236}">
                <a16:creationId xmlns="" xmlns:a16="http://schemas.microsoft.com/office/drawing/2014/main" id="{E1C61752-F57C-4FBF-93F3-06F43CCA43C8}"/>
              </a:ext>
            </a:extLst>
          </p:cNvPr>
          <p:cNvSpPr>
            <a:spLocks noGrp="1"/>
          </p:cNvSpPr>
          <p:nvPr>
            <p:ph type="body" sz="quarter" idx="23" hasCustomPrompt="1"/>
          </p:nvPr>
        </p:nvSpPr>
        <p:spPr>
          <a:xfrm>
            <a:off x="1657040" y="5751926"/>
            <a:ext cx="8877920" cy="470478"/>
          </a:xfrm>
        </p:spPr>
        <p:txBody>
          <a:bodyPr rtlCol="0">
            <a:normAutofit/>
          </a:bodyPr>
          <a:lstStyle>
            <a:lvl1pPr marL="0" indent="0" algn="ctr">
              <a:buNone/>
              <a:defRPr sz="1600" b="0">
                <a:solidFill>
                  <a:schemeClr val="accent4"/>
                </a:solidFill>
                <a:latin typeface="Meiryo UI" panose="020B0604030504040204" pitchFamily="50" charset="-128"/>
              </a:defRPr>
            </a:lvl1pPr>
          </a:lstStyle>
          <a:p>
            <a:pPr lvl="0" rtl="0"/>
            <a:r>
              <a:rPr lang="ja-JP" altLang="en-US" noProof="0"/>
              <a:t>マスター テキストのスタイルを編集する</a:t>
            </a:r>
          </a:p>
        </p:txBody>
      </p:sp>
      <p:sp>
        <p:nvSpPr>
          <p:cNvPr id="42" name="テキスト プレースホルダー 24">
            <a:extLst>
              <a:ext uri="{FF2B5EF4-FFF2-40B4-BE49-F238E27FC236}">
                <a16:creationId xmlns="" xmlns:a16="http://schemas.microsoft.com/office/drawing/2014/main" id="{E0232175-FB97-4039-8136-B9DD27441C05}"/>
              </a:ext>
            </a:extLst>
          </p:cNvPr>
          <p:cNvSpPr>
            <a:spLocks noGrp="1"/>
          </p:cNvSpPr>
          <p:nvPr>
            <p:ph type="body" sz="quarter" idx="24" hasCustomPrompt="1"/>
          </p:nvPr>
        </p:nvSpPr>
        <p:spPr>
          <a:xfrm>
            <a:off x="4794791" y="5070254"/>
            <a:ext cx="2599199" cy="800100"/>
          </a:xfrm>
        </p:spPr>
        <p:txBody>
          <a:bodyPr rtlCol="0">
            <a:normAutofit/>
          </a:bodyPr>
          <a:lstStyle>
            <a:lvl1pPr marL="0" indent="0">
              <a:buNone/>
              <a:defRPr sz="1600" b="0">
                <a:solidFill>
                  <a:schemeClr val="bg2"/>
                </a:solidFill>
                <a:latin typeface="Meiryo UI" panose="020B0604030504040204" pitchFamily="50" charset="-128"/>
              </a:defRPr>
            </a:lvl1pPr>
          </a:lstStyle>
          <a:p>
            <a:pPr lvl="0" rtl="0"/>
            <a:r>
              <a:rPr lang="ja-JP" altLang="en-US" noProof="0"/>
              <a:t>マスター テキストのスタイルを編集する</a:t>
            </a:r>
          </a:p>
        </p:txBody>
      </p:sp>
      <p:sp>
        <p:nvSpPr>
          <p:cNvPr id="43" name="テキスト プレースホルダー 24">
            <a:extLst>
              <a:ext uri="{FF2B5EF4-FFF2-40B4-BE49-F238E27FC236}">
                <a16:creationId xmlns="" xmlns:a16="http://schemas.microsoft.com/office/drawing/2014/main" id="{6E5262C3-0603-403F-AB36-FB4EB9FC7BCB}"/>
              </a:ext>
            </a:extLst>
          </p:cNvPr>
          <p:cNvSpPr>
            <a:spLocks noGrp="1"/>
          </p:cNvSpPr>
          <p:nvPr>
            <p:ph type="body" sz="quarter" idx="25" hasCustomPrompt="1"/>
          </p:nvPr>
        </p:nvSpPr>
        <p:spPr>
          <a:xfrm>
            <a:off x="7890713" y="5070254"/>
            <a:ext cx="3712665" cy="800100"/>
          </a:xfrm>
        </p:spPr>
        <p:txBody>
          <a:bodyPr rtlCol="0">
            <a:normAutofit/>
          </a:bodyPr>
          <a:lstStyle>
            <a:lvl1pPr marL="0" indent="0">
              <a:buNone/>
              <a:defRPr sz="1600" b="0">
                <a:solidFill>
                  <a:schemeClr val="bg2"/>
                </a:solidFill>
                <a:latin typeface="Meiryo UI" panose="020B0604030504040204" pitchFamily="50" charset="-128"/>
              </a:defRPr>
            </a:lvl1pPr>
          </a:lstStyle>
          <a:p>
            <a:pPr lvl="0" rtl="0"/>
            <a:r>
              <a:rPr lang="ja-JP" altLang="en-US" noProof="0"/>
              <a:t>マスター テキストのスタイルを編集する</a:t>
            </a:r>
          </a:p>
        </p:txBody>
      </p:sp>
      <p:sp>
        <p:nvSpPr>
          <p:cNvPr id="44" name="図プレースホルダー 12">
            <a:extLst>
              <a:ext uri="{FF2B5EF4-FFF2-40B4-BE49-F238E27FC236}">
                <a16:creationId xmlns="" xmlns:a16="http://schemas.microsoft.com/office/drawing/2014/main" id="{D2FBACFC-8B68-4A37-95A4-26BE5A23D759}"/>
              </a:ext>
            </a:extLst>
          </p:cNvPr>
          <p:cNvSpPr>
            <a:spLocks noGrp="1"/>
          </p:cNvSpPr>
          <p:nvPr>
            <p:ph type="pic" sz="quarter" idx="37" hasCustomPrompt="1"/>
          </p:nvPr>
        </p:nvSpPr>
        <p:spPr>
          <a:xfrm>
            <a:off x="1020058" y="3976866"/>
            <a:ext cx="3273552" cy="1618488"/>
          </a:xfrm>
        </p:spPr>
        <p:txBody>
          <a:bodyPr rtlCol="0" anchor="ctr" anchorCtr="0">
            <a:noAutofit/>
          </a:bodyPr>
          <a:lstStyle>
            <a:lvl1pPr marL="0" indent="0" algn="ctr">
              <a:buNone/>
              <a:defRPr sz="1400">
                <a:solidFill>
                  <a:schemeClr val="bg1"/>
                </a:solidFill>
              </a:defRPr>
            </a:lvl1pPr>
          </a:lstStyle>
          <a:p>
            <a:pPr rtl="0"/>
            <a:r>
              <a:rPr lang="ja-JP" altLang="en-US" noProof="0"/>
              <a:t>アイコンをクリックして画像を追加</a:t>
            </a:r>
            <a:endParaRPr lang="ja-JP" altLang="ru-RU" noProof="0"/>
          </a:p>
        </p:txBody>
      </p:sp>
      <p:sp>
        <p:nvSpPr>
          <p:cNvPr id="46" name="図プレースホルダー 12">
            <a:extLst>
              <a:ext uri="{FF2B5EF4-FFF2-40B4-BE49-F238E27FC236}">
                <a16:creationId xmlns="" xmlns:a16="http://schemas.microsoft.com/office/drawing/2014/main" id="{5A6A36C6-8489-4333-927A-141D8F98AE50}"/>
              </a:ext>
            </a:extLst>
          </p:cNvPr>
          <p:cNvSpPr>
            <a:spLocks noGrp="1"/>
          </p:cNvSpPr>
          <p:nvPr>
            <p:ph type="pic" sz="quarter" idx="43" hasCustomPrompt="1"/>
          </p:nvPr>
        </p:nvSpPr>
        <p:spPr>
          <a:xfrm>
            <a:off x="4794792" y="4041034"/>
            <a:ext cx="2599199" cy="896112"/>
          </a:xfrm>
        </p:spPr>
        <p:txBody>
          <a:bodyPr rtlCol="0" anchor="ctr" anchorCtr="0">
            <a:noAutofit/>
          </a:bodyPr>
          <a:lstStyle>
            <a:lvl1pPr marL="0" indent="0" algn="ctr">
              <a:buNone/>
              <a:defRPr sz="1400">
                <a:solidFill>
                  <a:schemeClr val="bg1"/>
                </a:solidFill>
              </a:defRPr>
            </a:lvl1pPr>
          </a:lstStyle>
          <a:p>
            <a:pPr rtl="0"/>
            <a:r>
              <a:rPr lang="ja-JP" altLang="en-US" noProof="0"/>
              <a:t>アイコンをクリックして画像を追加</a:t>
            </a:r>
            <a:endParaRPr lang="ja-JP" altLang="ru-RU" noProof="0"/>
          </a:p>
        </p:txBody>
      </p:sp>
      <p:sp>
        <p:nvSpPr>
          <p:cNvPr id="47" name="図プレースホルダー 9">
            <a:extLst>
              <a:ext uri="{FF2B5EF4-FFF2-40B4-BE49-F238E27FC236}">
                <a16:creationId xmlns="" xmlns:a16="http://schemas.microsoft.com/office/drawing/2014/main" id="{BB2DF986-C446-4302-9099-B1512AD5D8CA}"/>
              </a:ext>
            </a:extLst>
          </p:cNvPr>
          <p:cNvSpPr>
            <a:spLocks noGrp="1"/>
          </p:cNvSpPr>
          <p:nvPr>
            <p:ph type="pic" sz="quarter" idx="44" hasCustomPrompt="1"/>
          </p:nvPr>
        </p:nvSpPr>
        <p:spPr>
          <a:xfrm>
            <a:off x="7876955" y="4041034"/>
            <a:ext cx="2599200" cy="896400"/>
          </a:xfrm>
        </p:spPr>
        <p:txBody>
          <a:bodyPr rtlCol="0" anchor="ctr" anchorCtr="0">
            <a:normAutofit/>
          </a:bodyPr>
          <a:lstStyle>
            <a:lvl1pPr marL="0" indent="0" algn="ctr">
              <a:buNone/>
              <a:defRPr sz="1400">
                <a:solidFill>
                  <a:schemeClr val="bg1"/>
                </a:solidFill>
              </a:defRPr>
            </a:lvl1pPr>
          </a:lstStyle>
          <a:p>
            <a:pPr rtl="0"/>
            <a:r>
              <a:rPr lang="ja-JP" altLang="en-US" noProof="0"/>
              <a:t>アイコンをクリックして画像を追加</a:t>
            </a:r>
            <a:endParaRPr lang="ja-JP" altLang="ru-RU" noProof="0"/>
          </a:p>
        </p:txBody>
      </p:sp>
    </p:spTree>
    <p:extLst>
      <p:ext uri="{BB962C8B-B14F-4D97-AF65-F5344CB8AC3E}">
        <p14:creationId xmlns:p14="http://schemas.microsoft.com/office/powerpoint/2010/main" val="311389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セクション ヘッダー">
    <p:spTree>
      <p:nvGrpSpPr>
        <p:cNvPr id="1" name=""/>
        <p:cNvGrpSpPr/>
        <p:nvPr/>
      </p:nvGrpSpPr>
      <p:grpSpPr>
        <a:xfrm>
          <a:off x="0" y="0"/>
          <a:ext cx="0" cy="0"/>
          <a:chOff x="0" y="0"/>
          <a:chExt cx="0" cy="0"/>
        </a:xfrm>
      </p:grpSpPr>
      <p:sp>
        <p:nvSpPr>
          <p:cNvPr id="10" name="長方形 9">
            <a:extLst>
              <a:ext uri="{FF2B5EF4-FFF2-40B4-BE49-F238E27FC236}">
                <a16:creationId xmlns=""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6" name="長方形 5">
            <a:extLst>
              <a:ext uri="{FF2B5EF4-FFF2-40B4-BE49-F238E27FC236}">
                <a16:creationId xmlns="" xmlns:a16="http://schemas.microsoft.com/office/drawing/2014/main" id="{834F3F28-2A24-40B5-AC8C-5A53DC799A96}"/>
              </a:ext>
            </a:extLst>
          </p:cNvPr>
          <p:cNvSpPr/>
          <p:nvPr userDrawn="1"/>
        </p:nvSpPr>
        <p:spPr>
          <a:xfrm>
            <a:off x="129540" y="3410712"/>
            <a:ext cx="11932920" cy="3319272"/>
          </a:xfrm>
          <a:prstGeom prst="rect">
            <a:avLst/>
          </a:prstGeom>
          <a:gradFill flip="none" rotWithShape="1">
            <a:gsLst>
              <a:gs pos="0">
                <a:schemeClr val="accent2">
                  <a:alpha val="80000"/>
                </a:schemeClr>
              </a:gs>
              <a:gs pos="99000">
                <a:schemeClr val="accent3">
                  <a:alpha val="80000"/>
                </a:schemeClr>
              </a:gs>
            </a:gsLst>
            <a:lin ang="1680000" scaled="0"/>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2" name="タイトル 1">
            <a:extLst>
              <a:ext uri="{FF2B5EF4-FFF2-40B4-BE49-F238E27FC236}">
                <a16:creationId xmlns="" xmlns:a16="http://schemas.microsoft.com/office/drawing/2014/main" id="{CF097552-E3A8-41F6-B00B-4A39A247AA0E}"/>
              </a:ext>
            </a:extLst>
          </p:cNvPr>
          <p:cNvSpPr>
            <a:spLocks noGrp="1"/>
          </p:cNvSpPr>
          <p:nvPr>
            <p:ph type="title" hasCustomPrompt="1"/>
          </p:nvPr>
        </p:nvSpPr>
        <p:spPr>
          <a:xfrm>
            <a:off x="838200" y="3981036"/>
            <a:ext cx="10515600" cy="782638"/>
          </a:xfrm>
        </p:spPr>
        <p:txBody>
          <a:bodyPr rtlCol="0"/>
          <a:lstStyle>
            <a:lvl1pPr algn="ctr">
              <a:defRPr>
                <a:solidFill>
                  <a:schemeClr val="bg1"/>
                </a:solidFill>
              </a:defRPr>
            </a:lvl1pPr>
          </a:lstStyle>
          <a:p>
            <a:pPr rtl="0"/>
            <a:r>
              <a:rPr lang="ja-JP" altLang="en-US" noProof="0"/>
              <a:t>区切り線スライド</a:t>
            </a:r>
            <a:endParaRPr lang="ja-JP" altLang="ru-RU" noProof="0"/>
          </a:p>
        </p:txBody>
      </p:sp>
      <p:sp>
        <p:nvSpPr>
          <p:cNvPr id="3" name="スライド番号プレースホルダー 2">
            <a:extLst>
              <a:ext uri="{FF2B5EF4-FFF2-40B4-BE49-F238E27FC236}">
                <a16:creationId xmlns="" xmlns:a16="http://schemas.microsoft.com/office/drawing/2014/main" id="{79D2C969-FCE5-427B-89DE-6A79722FB6FC}"/>
              </a:ext>
            </a:extLst>
          </p:cNvPr>
          <p:cNvSpPr>
            <a:spLocks noGrp="1"/>
          </p:cNvSpPr>
          <p:nvPr>
            <p:ph type="sldNum" sz="quarter" idx="10"/>
          </p:nvPr>
        </p:nvSpPr>
        <p:spPr/>
        <p:txBody>
          <a:bodyPr rtlCol="0"/>
          <a:lstStyle>
            <a:lvl1pPr>
              <a:defRPr b="1">
                <a:latin typeface="Meiryo UI" panose="020B0604030504040204" pitchFamily="50" charset="-128"/>
              </a:defRPr>
            </a:lvl1pPr>
          </a:lstStyle>
          <a:p>
            <a:fld id="{D495E168-DA5E-4888-8D8A-92B118324C14}" type="slidenum">
              <a:rPr lang="ru-RU" altLang="ja-JP" noProof="0" smtClean="0"/>
              <a:pPr/>
              <a:t>‹#›</a:t>
            </a:fld>
            <a:endParaRPr lang="ja-JP" altLang="en-US" noProof="0"/>
          </a:p>
        </p:txBody>
      </p:sp>
      <p:sp>
        <p:nvSpPr>
          <p:cNvPr id="4" name="日付プレースホルダー 3">
            <a:extLst>
              <a:ext uri="{FF2B5EF4-FFF2-40B4-BE49-F238E27FC236}">
                <a16:creationId xmlns="" xmlns:a16="http://schemas.microsoft.com/office/drawing/2014/main" id="{CC7A2807-F7BA-4350-93C3-95213A4854E0}"/>
              </a:ext>
            </a:extLst>
          </p:cNvPr>
          <p:cNvSpPr>
            <a:spLocks noGrp="1"/>
          </p:cNvSpPr>
          <p:nvPr>
            <p:ph type="dt" sz="half" idx="11"/>
          </p:nvPr>
        </p:nvSpPr>
        <p:spPr/>
        <p:txBody>
          <a:bodyPr rtlCol="0"/>
          <a:lstStyle/>
          <a:p>
            <a:pPr rtl="0"/>
            <a:r>
              <a:rPr lang="en-US" altLang="ja-JP" noProof="0" smtClean="0"/>
              <a:t>2022/3/20</a:t>
            </a:r>
            <a:endParaRPr lang="ja-JP" altLang="en-US" noProof="0"/>
          </a:p>
        </p:txBody>
      </p:sp>
      <p:sp>
        <p:nvSpPr>
          <p:cNvPr id="5" name="フッター プレースホルダー 4">
            <a:extLst>
              <a:ext uri="{FF2B5EF4-FFF2-40B4-BE49-F238E27FC236}">
                <a16:creationId xmlns="" xmlns:a16="http://schemas.microsoft.com/office/drawing/2014/main" id="{92F6AE88-305E-4E68-AF8E-10BCB695A1D5}"/>
              </a:ext>
            </a:extLst>
          </p:cNvPr>
          <p:cNvSpPr>
            <a:spLocks noGrp="1"/>
          </p:cNvSpPr>
          <p:nvPr>
            <p:ph type="ftr" sz="quarter" idx="12"/>
          </p:nvPr>
        </p:nvSpPr>
        <p:spPr/>
        <p:txBody>
          <a:bodyPr rtlCol="0"/>
          <a:lstStyle/>
          <a:p>
            <a:pPr rtl="0"/>
            <a:r>
              <a:rPr lang="ja-JP" altLang="en-US" noProof="0" smtClean="0"/>
              <a:t>入居早々の水害</a:t>
            </a:r>
            <a:endParaRPr lang="ja-JP" altLang="en-US" noProof="0"/>
          </a:p>
        </p:txBody>
      </p:sp>
      <p:sp>
        <p:nvSpPr>
          <p:cNvPr id="7" name="円/楕円 6">
            <a:extLst>
              <a:ext uri="{FF2B5EF4-FFF2-40B4-BE49-F238E27FC236}">
                <a16:creationId xmlns="" xmlns:a16="http://schemas.microsoft.com/office/drawing/2014/main"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ja-JP" altLang="ru-RU" noProof="0">
              <a:latin typeface="Meiryo UI" panose="020B0604030504040204" pitchFamily="50" charset="-128"/>
            </a:endParaRPr>
          </a:p>
        </p:txBody>
      </p:sp>
      <p:sp>
        <p:nvSpPr>
          <p:cNvPr id="13" name="長方形 12">
            <a:extLst>
              <a:ext uri="{FF2B5EF4-FFF2-40B4-BE49-F238E27FC236}">
                <a16:creationId xmlns="" xmlns:a16="http://schemas.microsoft.com/office/drawing/2014/main" id="{E7822F33-D675-4E6C-BD09-D9C78365BB41}"/>
              </a:ext>
            </a:extLst>
          </p:cNvPr>
          <p:cNvSpPr/>
          <p:nvPr userDrawn="1"/>
        </p:nvSpPr>
        <p:spPr>
          <a:xfrm>
            <a:off x="4070604" y="4804366"/>
            <a:ext cx="4050792" cy="36576"/>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11" name="テキスト プレースホルダー 2">
            <a:extLst>
              <a:ext uri="{FF2B5EF4-FFF2-40B4-BE49-F238E27FC236}">
                <a16:creationId xmlns="" xmlns:a16="http://schemas.microsoft.com/office/drawing/2014/main" id="{F4F6DD4A-6071-4D11-ABDB-28EA5AC87154}"/>
              </a:ext>
            </a:extLst>
          </p:cNvPr>
          <p:cNvSpPr>
            <a:spLocks noGrp="1"/>
          </p:cNvSpPr>
          <p:nvPr>
            <p:ph type="body" idx="1" hasCustomPrompt="1"/>
          </p:nvPr>
        </p:nvSpPr>
        <p:spPr>
          <a:xfrm>
            <a:off x="831850" y="4942478"/>
            <a:ext cx="10515600" cy="459082"/>
          </a:xfrm>
        </p:spPr>
        <p:txBody>
          <a:bodyPr vert="horz" lIns="91440" tIns="45720" rIns="91440" bIns="45720" rtlCol="0">
            <a:normAutofit/>
          </a:bodyPr>
          <a:lstStyle>
            <a:lvl1pPr marL="0" indent="0" algn="ctr">
              <a:buFont typeface="Arial" panose="020B0604020202020204" pitchFamily="34" charset="0"/>
              <a:buNone/>
              <a:defRPr lang="en-US" sz="2300">
                <a:solidFill>
                  <a:schemeClr val="bg2"/>
                </a:solidFill>
              </a:defRPr>
            </a:lvl1pPr>
          </a:lstStyle>
          <a:p>
            <a:pPr marL="228600" lvl="0" indent="-228600" algn="ctr" rtl="0"/>
            <a:r>
              <a:rPr lang="ja-JP" altLang="en-US" noProof="0"/>
              <a:t>マスター テキストのスタイルを編集する</a:t>
            </a:r>
          </a:p>
        </p:txBody>
      </p:sp>
    </p:spTree>
    <p:extLst>
      <p:ext uri="{BB962C8B-B14F-4D97-AF65-F5344CB8AC3E}">
        <p14:creationId xmlns:p14="http://schemas.microsoft.com/office/powerpoint/2010/main" val="3823477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サブタイトル、コンテンツ">
    <p:spTree>
      <p:nvGrpSpPr>
        <p:cNvPr id="1" name=""/>
        <p:cNvGrpSpPr/>
        <p:nvPr/>
      </p:nvGrpSpPr>
      <p:grpSpPr>
        <a:xfrm>
          <a:off x="0" y="0"/>
          <a:ext cx="0" cy="0"/>
          <a:chOff x="0" y="0"/>
          <a:chExt cx="0" cy="0"/>
        </a:xfrm>
      </p:grpSpPr>
      <p:sp>
        <p:nvSpPr>
          <p:cNvPr id="10" name="長方形 9">
            <a:extLst>
              <a:ext uri="{FF2B5EF4-FFF2-40B4-BE49-F238E27FC236}">
                <a16:creationId xmlns=""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6" name="長方形 5">
            <a:extLst>
              <a:ext uri="{FF2B5EF4-FFF2-40B4-BE49-F238E27FC236}">
                <a16:creationId xmlns="" xmlns:a16="http://schemas.microsoft.com/office/drawing/2014/main" id="{834F3F28-2A24-40B5-AC8C-5A53DC799A96}"/>
              </a:ext>
            </a:extLst>
          </p:cNvPr>
          <p:cNvSpPr/>
          <p:nvPr userDrawn="1"/>
        </p:nvSpPr>
        <p:spPr>
          <a:xfrm>
            <a:off x="129540" y="128016"/>
            <a:ext cx="6858000"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2" name="タイトル 1">
            <a:extLst>
              <a:ext uri="{FF2B5EF4-FFF2-40B4-BE49-F238E27FC236}">
                <a16:creationId xmlns="" xmlns:a16="http://schemas.microsoft.com/office/drawing/2014/main" id="{CF097552-E3A8-41F6-B00B-4A39A247AA0E}"/>
              </a:ext>
            </a:extLst>
          </p:cNvPr>
          <p:cNvSpPr>
            <a:spLocks noGrp="1"/>
          </p:cNvSpPr>
          <p:nvPr>
            <p:ph type="title" hasCustomPrompt="1"/>
          </p:nvPr>
        </p:nvSpPr>
        <p:spPr>
          <a:xfrm>
            <a:off x="841248" y="1169256"/>
            <a:ext cx="5285914" cy="782638"/>
          </a:xfrm>
        </p:spPr>
        <p:txBody>
          <a:bodyPr rtlCol="0"/>
          <a:lstStyle>
            <a:lvl1pPr algn="l">
              <a:defRPr>
                <a:solidFill>
                  <a:schemeClr val="bg1"/>
                </a:solidFill>
              </a:defRPr>
            </a:lvl1pPr>
          </a:lstStyle>
          <a:p>
            <a:pPr rtl="0"/>
            <a:r>
              <a:rPr lang="ja-JP" altLang="en-US" noProof="0"/>
              <a:t>テキストのレイアウト </a:t>
            </a:r>
            <a:r>
              <a:rPr lang="en-US" altLang="ja-JP" noProof="0"/>
              <a:t>1</a:t>
            </a:r>
            <a:endParaRPr lang="ja-JP" altLang="ru-RU" noProof="0"/>
          </a:p>
        </p:txBody>
      </p:sp>
      <p:sp>
        <p:nvSpPr>
          <p:cNvPr id="3" name="スライド番号プレースホルダー 2">
            <a:extLst>
              <a:ext uri="{FF2B5EF4-FFF2-40B4-BE49-F238E27FC236}">
                <a16:creationId xmlns="" xmlns:a16="http://schemas.microsoft.com/office/drawing/2014/main" id="{79D2C969-FCE5-427B-89DE-6A79722FB6FC}"/>
              </a:ext>
            </a:extLst>
          </p:cNvPr>
          <p:cNvSpPr>
            <a:spLocks noGrp="1"/>
          </p:cNvSpPr>
          <p:nvPr>
            <p:ph type="sldNum" sz="quarter" idx="10"/>
          </p:nvPr>
        </p:nvSpPr>
        <p:spPr/>
        <p:txBody>
          <a:bodyPr rtlCol="0"/>
          <a:lstStyle/>
          <a:p>
            <a:pPr rtl="0"/>
            <a:fld id="{D495E168-DA5E-4888-8D8A-92B118324C14}" type="slidenum">
              <a:rPr lang="ru-RU" altLang="ja-JP" noProof="0" smtClean="0"/>
              <a:pPr/>
              <a:t>‹#›</a:t>
            </a:fld>
            <a:endParaRPr lang="ja-JP" altLang="en-US" noProof="0"/>
          </a:p>
        </p:txBody>
      </p:sp>
      <p:sp>
        <p:nvSpPr>
          <p:cNvPr id="4" name="日付プレースホルダー 3">
            <a:extLst>
              <a:ext uri="{FF2B5EF4-FFF2-40B4-BE49-F238E27FC236}">
                <a16:creationId xmlns="" xmlns:a16="http://schemas.microsoft.com/office/drawing/2014/main" id="{CC7A2807-F7BA-4350-93C3-95213A4854E0}"/>
              </a:ext>
            </a:extLst>
          </p:cNvPr>
          <p:cNvSpPr>
            <a:spLocks noGrp="1"/>
          </p:cNvSpPr>
          <p:nvPr>
            <p:ph type="dt" sz="half" idx="11"/>
          </p:nvPr>
        </p:nvSpPr>
        <p:spPr/>
        <p:txBody>
          <a:bodyPr rtlCol="0"/>
          <a:lstStyle/>
          <a:p>
            <a:pPr rtl="0"/>
            <a:r>
              <a:rPr lang="en-US" altLang="ja-JP" noProof="0" smtClean="0"/>
              <a:t>2022/3/20</a:t>
            </a:r>
            <a:endParaRPr lang="ja-JP" altLang="en-US" noProof="0"/>
          </a:p>
        </p:txBody>
      </p:sp>
      <p:sp>
        <p:nvSpPr>
          <p:cNvPr id="5" name="フッター プレースホルダー 4">
            <a:extLst>
              <a:ext uri="{FF2B5EF4-FFF2-40B4-BE49-F238E27FC236}">
                <a16:creationId xmlns="" xmlns:a16="http://schemas.microsoft.com/office/drawing/2014/main" id="{92F6AE88-305E-4E68-AF8E-10BCB695A1D5}"/>
              </a:ext>
            </a:extLst>
          </p:cNvPr>
          <p:cNvSpPr>
            <a:spLocks noGrp="1"/>
          </p:cNvSpPr>
          <p:nvPr>
            <p:ph type="ftr" sz="quarter" idx="12"/>
          </p:nvPr>
        </p:nvSpPr>
        <p:spPr/>
        <p:txBody>
          <a:bodyPr rtlCol="0"/>
          <a:lstStyle/>
          <a:p>
            <a:pPr rtl="0"/>
            <a:r>
              <a:rPr lang="ja-JP" altLang="en-US" noProof="0" smtClean="0"/>
              <a:t>入居早々の水害</a:t>
            </a:r>
            <a:endParaRPr lang="ja-JP" altLang="en-US" noProof="0"/>
          </a:p>
        </p:txBody>
      </p:sp>
      <p:sp>
        <p:nvSpPr>
          <p:cNvPr id="7" name="円/楕円 6">
            <a:extLst>
              <a:ext uri="{FF2B5EF4-FFF2-40B4-BE49-F238E27FC236}">
                <a16:creationId xmlns="" xmlns:a16="http://schemas.microsoft.com/office/drawing/2014/main"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ja-JP" altLang="ru-RU" noProof="0">
              <a:latin typeface="Meiryo UI" panose="020B0604030504040204" pitchFamily="50" charset="-128"/>
            </a:endParaRPr>
          </a:p>
        </p:txBody>
      </p:sp>
      <p:sp>
        <p:nvSpPr>
          <p:cNvPr id="12" name="テキスト プレースホルダー 17">
            <a:extLst>
              <a:ext uri="{FF2B5EF4-FFF2-40B4-BE49-F238E27FC236}">
                <a16:creationId xmlns="" xmlns:a16="http://schemas.microsoft.com/office/drawing/2014/main" id="{028AD4F5-2320-4533-9EC4-9832091E65CB}"/>
              </a:ext>
            </a:extLst>
          </p:cNvPr>
          <p:cNvSpPr>
            <a:spLocks noGrp="1"/>
          </p:cNvSpPr>
          <p:nvPr>
            <p:ph type="body" sz="quarter" idx="13" hasCustomPrompt="1"/>
          </p:nvPr>
        </p:nvSpPr>
        <p:spPr>
          <a:xfrm>
            <a:off x="841248" y="2136036"/>
            <a:ext cx="5285914" cy="857098"/>
          </a:xfrm>
        </p:spPr>
        <p:txBody>
          <a:bodyPr rtlCol="0">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rtl="0"/>
            <a:r>
              <a:rPr lang="ja-JP" altLang="en-US" noProof="0"/>
              <a:t>マスター テキストのスタイルを編集する</a:t>
            </a:r>
          </a:p>
        </p:txBody>
      </p:sp>
      <p:sp>
        <p:nvSpPr>
          <p:cNvPr id="13" name="長方形 12">
            <a:extLst>
              <a:ext uri="{FF2B5EF4-FFF2-40B4-BE49-F238E27FC236}">
                <a16:creationId xmlns="" xmlns:a16="http://schemas.microsoft.com/office/drawing/2014/main" id="{E7822F33-D675-4E6C-BD09-D9C78365BB41}"/>
              </a:ext>
            </a:extLst>
          </p:cNvPr>
          <p:cNvSpPr/>
          <p:nvPr userDrawn="1"/>
        </p:nvSpPr>
        <p:spPr>
          <a:xfrm>
            <a:off x="915026" y="1992586"/>
            <a:ext cx="4860000" cy="36576"/>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14" name="テキスト プレースホルダー 14">
            <a:extLst>
              <a:ext uri="{FF2B5EF4-FFF2-40B4-BE49-F238E27FC236}">
                <a16:creationId xmlns="" xmlns:a16="http://schemas.microsoft.com/office/drawing/2014/main" id="{302F0820-F94A-40EF-B3BE-26CD0CB55173}"/>
              </a:ext>
            </a:extLst>
          </p:cNvPr>
          <p:cNvSpPr>
            <a:spLocks noGrp="1"/>
          </p:cNvSpPr>
          <p:nvPr>
            <p:ph type="body" sz="quarter" idx="15" hasCustomPrompt="1"/>
          </p:nvPr>
        </p:nvSpPr>
        <p:spPr>
          <a:xfrm>
            <a:off x="838199" y="3100269"/>
            <a:ext cx="5288963" cy="2588637"/>
          </a:xfrm>
        </p:spPr>
        <p:txBody>
          <a:bodyPr lIns="0" rtlCol="0">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rtl="0"/>
            <a:r>
              <a:rPr lang="ja-JP" altLang="en-US" noProof="0"/>
              <a:t>マスター テキストのスタイルを編集する</a:t>
            </a:r>
          </a:p>
        </p:txBody>
      </p:sp>
    </p:spTree>
    <p:extLst>
      <p:ext uri="{BB962C8B-B14F-4D97-AF65-F5344CB8AC3E}">
        <p14:creationId xmlns:p14="http://schemas.microsoft.com/office/powerpoint/2010/main" val="3721395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コンテンツのスライド">
    <p:spTree>
      <p:nvGrpSpPr>
        <p:cNvPr id="1" name=""/>
        <p:cNvGrpSpPr/>
        <p:nvPr/>
      </p:nvGrpSpPr>
      <p:grpSpPr>
        <a:xfrm>
          <a:off x="0" y="0"/>
          <a:ext cx="0" cy="0"/>
          <a:chOff x="0" y="0"/>
          <a:chExt cx="0" cy="0"/>
        </a:xfrm>
      </p:grpSpPr>
      <p:sp>
        <p:nvSpPr>
          <p:cNvPr id="10" name="長方形 9">
            <a:extLst>
              <a:ext uri="{FF2B5EF4-FFF2-40B4-BE49-F238E27FC236}">
                <a16:creationId xmlns=""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6" name="長方形 5">
            <a:extLst>
              <a:ext uri="{FF2B5EF4-FFF2-40B4-BE49-F238E27FC236}">
                <a16:creationId xmlns="" xmlns:a16="http://schemas.microsoft.com/office/drawing/2014/main" id="{834F3F28-2A24-40B5-AC8C-5A53DC799A96}"/>
              </a:ext>
            </a:extLst>
          </p:cNvPr>
          <p:cNvSpPr/>
          <p:nvPr userDrawn="1"/>
        </p:nvSpPr>
        <p:spPr>
          <a:xfrm>
            <a:off x="129540" y="128016"/>
            <a:ext cx="11932920" cy="3319272"/>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2" name="タイトル 1">
            <a:extLst>
              <a:ext uri="{FF2B5EF4-FFF2-40B4-BE49-F238E27FC236}">
                <a16:creationId xmlns="" xmlns:a16="http://schemas.microsoft.com/office/drawing/2014/main" id="{CF097552-E3A8-41F6-B00B-4A39A247AA0E}"/>
              </a:ext>
            </a:extLst>
          </p:cNvPr>
          <p:cNvSpPr>
            <a:spLocks noGrp="1"/>
          </p:cNvSpPr>
          <p:nvPr>
            <p:ph type="title" hasCustomPrompt="1"/>
          </p:nvPr>
        </p:nvSpPr>
        <p:spPr>
          <a:xfrm>
            <a:off x="841248" y="1093460"/>
            <a:ext cx="5320386" cy="782638"/>
          </a:xfrm>
        </p:spPr>
        <p:txBody>
          <a:bodyPr rtlCol="0"/>
          <a:lstStyle>
            <a:lvl1pPr algn="l">
              <a:defRPr>
                <a:solidFill>
                  <a:schemeClr val="bg1"/>
                </a:solidFill>
              </a:defRPr>
            </a:lvl1pPr>
          </a:lstStyle>
          <a:p>
            <a:pPr rtl="0"/>
            <a:r>
              <a:rPr lang="ja-JP" altLang="en-US" noProof="0"/>
              <a:t>テキストのレイアウト </a:t>
            </a:r>
            <a:r>
              <a:rPr lang="en-US" altLang="ja-JP" noProof="0"/>
              <a:t>2</a:t>
            </a:r>
            <a:endParaRPr lang="ja-JP" altLang="ru-RU" noProof="0"/>
          </a:p>
        </p:txBody>
      </p:sp>
      <p:sp>
        <p:nvSpPr>
          <p:cNvPr id="3" name="スライド番号プレースホルダー 2">
            <a:extLst>
              <a:ext uri="{FF2B5EF4-FFF2-40B4-BE49-F238E27FC236}">
                <a16:creationId xmlns="" xmlns:a16="http://schemas.microsoft.com/office/drawing/2014/main" id="{79D2C969-FCE5-427B-89DE-6A79722FB6FC}"/>
              </a:ext>
            </a:extLst>
          </p:cNvPr>
          <p:cNvSpPr>
            <a:spLocks noGrp="1"/>
          </p:cNvSpPr>
          <p:nvPr>
            <p:ph type="sldNum" sz="quarter" idx="10"/>
          </p:nvPr>
        </p:nvSpPr>
        <p:spPr/>
        <p:txBody>
          <a:bodyPr rtlCol="0"/>
          <a:lstStyle/>
          <a:p>
            <a:pPr rtl="0"/>
            <a:fld id="{D495E168-DA5E-4888-8D8A-92B118324C14}" type="slidenum">
              <a:rPr lang="ru-RU" altLang="ja-JP" noProof="0" smtClean="0"/>
              <a:pPr/>
              <a:t>‹#›</a:t>
            </a:fld>
            <a:endParaRPr lang="ja-JP" altLang="en-US" noProof="0"/>
          </a:p>
        </p:txBody>
      </p:sp>
      <p:sp>
        <p:nvSpPr>
          <p:cNvPr id="4" name="日付プレースホルダー 3">
            <a:extLst>
              <a:ext uri="{FF2B5EF4-FFF2-40B4-BE49-F238E27FC236}">
                <a16:creationId xmlns="" xmlns:a16="http://schemas.microsoft.com/office/drawing/2014/main" id="{CC7A2807-F7BA-4350-93C3-95213A4854E0}"/>
              </a:ext>
            </a:extLst>
          </p:cNvPr>
          <p:cNvSpPr>
            <a:spLocks noGrp="1"/>
          </p:cNvSpPr>
          <p:nvPr>
            <p:ph type="dt" sz="half" idx="11"/>
          </p:nvPr>
        </p:nvSpPr>
        <p:spPr/>
        <p:txBody>
          <a:bodyPr rtlCol="0"/>
          <a:lstStyle/>
          <a:p>
            <a:pPr rtl="0"/>
            <a:r>
              <a:rPr lang="en-US" altLang="ja-JP" noProof="0" smtClean="0"/>
              <a:t>2022/3/20</a:t>
            </a:r>
            <a:endParaRPr lang="ja-JP" altLang="en-US" noProof="0"/>
          </a:p>
        </p:txBody>
      </p:sp>
      <p:sp>
        <p:nvSpPr>
          <p:cNvPr id="5" name="フッター プレースホルダー 4">
            <a:extLst>
              <a:ext uri="{FF2B5EF4-FFF2-40B4-BE49-F238E27FC236}">
                <a16:creationId xmlns="" xmlns:a16="http://schemas.microsoft.com/office/drawing/2014/main" id="{92F6AE88-305E-4E68-AF8E-10BCB695A1D5}"/>
              </a:ext>
            </a:extLst>
          </p:cNvPr>
          <p:cNvSpPr>
            <a:spLocks noGrp="1"/>
          </p:cNvSpPr>
          <p:nvPr>
            <p:ph type="ftr" sz="quarter" idx="12"/>
          </p:nvPr>
        </p:nvSpPr>
        <p:spPr/>
        <p:txBody>
          <a:bodyPr rtlCol="0"/>
          <a:lstStyle/>
          <a:p>
            <a:pPr rtl="0"/>
            <a:r>
              <a:rPr lang="ja-JP" altLang="en-US" noProof="0" smtClean="0"/>
              <a:t>入居早々の水害</a:t>
            </a:r>
            <a:endParaRPr lang="ja-JP" altLang="en-US" noProof="0"/>
          </a:p>
        </p:txBody>
      </p:sp>
      <p:sp>
        <p:nvSpPr>
          <p:cNvPr id="7" name="円/楕円 6">
            <a:extLst>
              <a:ext uri="{FF2B5EF4-FFF2-40B4-BE49-F238E27FC236}">
                <a16:creationId xmlns="" xmlns:a16="http://schemas.microsoft.com/office/drawing/2014/main"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ja-JP" altLang="ru-RU" noProof="0">
              <a:latin typeface="Meiryo UI" panose="020B0604030504040204" pitchFamily="50" charset="-128"/>
            </a:endParaRPr>
          </a:p>
        </p:txBody>
      </p:sp>
      <p:sp>
        <p:nvSpPr>
          <p:cNvPr id="12" name="テキスト プレースホルダー 17">
            <a:extLst>
              <a:ext uri="{FF2B5EF4-FFF2-40B4-BE49-F238E27FC236}">
                <a16:creationId xmlns="" xmlns:a16="http://schemas.microsoft.com/office/drawing/2014/main" id="{028AD4F5-2320-4533-9EC4-9832091E65CB}"/>
              </a:ext>
            </a:extLst>
          </p:cNvPr>
          <p:cNvSpPr>
            <a:spLocks noGrp="1"/>
          </p:cNvSpPr>
          <p:nvPr>
            <p:ph type="body" sz="quarter" idx="13" hasCustomPrompt="1"/>
          </p:nvPr>
        </p:nvSpPr>
        <p:spPr>
          <a:xfrm>
            <a:off x="841248" y="2060240"/>
            <a:ext cx="5320386" cy="882524"/>
          </a:xfrm>
        </p:spPr>
        <p:txBody>
          <a:bodyPr rtlCol="0">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rtl="0"/>
            <a:r>
              <a:rPr lang="ja-JP" altLang="en-US" noProof="0"/>
              <a:t>マスター テキストのスタイルを編集する</a:t>
            </a:r>
          </a:p>
        </p:txBody>
      </p:sp>
      <p:sp>
        <p:nvSpPr>
          <p:cNvPr id="13" name="長方形 12">
            <a:extLst>
              <a:ext uri="{FF2B5EF4-FFF2-40B4-BE49-F238E27FC236}">
                <a16:creationId xmlns="" xmlns:a16="http://schemas.microsoft.com/office/drawing/2014/main" id="{E7822F33-D675-4E6C-BD09-D9C78365BB41}"/>
              </a:ext>
            </a:extLst>
          </p:cNvPr>
          <p:cNvSpPr/>
          <p:nvPr userDrawn="1"/>
        </p:nvSpPr>
        <p:spPr>
          <a:xfrm>
            <a:off x="914693" y="1916790"/>
            <a:ext cx="4860000" cy="36576"/>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11" name="テキスト プレースホルダー 14">
            <a:extLst>
              <a:ext uri="{FF2B5EF4-FFF2-40B4-BE49-F238E27FC236}">
                <a16:creationId xmlns="" xmlns:a16="http://schemas.microsoft.com/office/drawing/2014/main" id="{4B6CBCCA-9781-462D-AF43-C6AAE3D1AAA9}"/>
              </a:ext>
            </a:extLst>
          </p:cNvPr>
          <p:cNvSpPr>
            <a:spLocks noGrp="1"/>
          </p:cNvSpPr>
          <p:nvPr>
            <p:ph type="body" sz="quarter" idx="15" hasCustomPrompt="1"/>
          </p:nvPr>
        </p:nvSpPr>
        <p:spPr>
          <a:xfrm>
            <a:off x="6817897" y="1125545"/>
            <a:ext cx="4707842" cy="1849304"/>
          </a:xfrm>
        </p:spPr>
        <p:txBody>
          <a:bodyPr rtlCol="0">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rtl="0"/>
            <a:r>
              <a:rPr lang="ja-JP" altLang="en-US" noProof="0"/>
              <a:t>マスター テキストのスタイルを編集する</a:t>
            </a:r>
          </a:p>
        </p:txBody>
      </p:sp>
    </p:spTree>
    <p:extLst>
      <p:ext uri="{BB962C8B-B14F-4D97-AF65-F5344CB8AC3E}">
        <p14:creationId xmlns:p14="http://schemas.microsoft.com/office/powerpoint/2010/main" val="2599193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つのセクション レイアウト">
    <p:spTree>
      <p:nvGrpSpPr>
        <p:cNvPr id="1" name=""/>
        <p:cNvGrpSpPr/>
        <p:nvPr/>
      </p:nvGrpSpPr>
      <p:grpSpPr>
        <a:xfrm>
          <a:off x="0" y="0"/>
          <a:ext cx="0" cy="0"/>
          <a:chOff x="0" y="0"/>
          <a:chExt cx="0" cy="0"/>
        </a:xfrm>
      </p:grpSpPr>
      <p:sp>
        <p:nvSpPr>
          <p:cNvPr id="7" name="長方形 6">
            <a:extLst>
              <a:ext uri="{FF2B5EF4-FFF2-40B4-BE49-F238E27FC236}">
                <a16:creationId xmlns=""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6" name="長方形 5">
            <a:extLst>
              <a:ext uri="{FF2B5EF4-FFF2-40B4-BE49-F238E27FC236}">
                <a16:creationId xmlns="" xmlns:a16="http://schemas.microsoft.com/office/drawing/2014/main" id="{164ACA68-1C2C-4C4D-9CB4-1C8BF3E03F57}"/>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3" name="スライド番号プレースホルダー 2">
            <a:extLst>
              <a:ext uri="{FF2B5EF4-FFF2-40B4-BE49-F238E27FC236}">
                <a16:creationId xmlns=""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ru-RU" altLang="ja-JP" noProof="0" smtClean="0"/>
              <a:pPr/>
              <a:t>‹#›</a:t>
            </a:fld>
            <a:endParaRPr lang="ja-JP" altLang="en-US" noProof="0"/>
          </a:p>
        </p:txBody>
      </p:sp>
      <p:sp>
        <p:nvSpPr>
          <p:cNvPr id="4" name="日付プレースホルダー 3">
            <a:extLst>
              <a:ext uri="{FF2B5EF4-FFF2-40B4-BE49-F238E27FC236}">
                <a16:creationId xmlns="" xmlns:a16="http://schemas.microsoft.com/office/drawing/2014/main" id="{D8A140A0-8435-451E-9A8E-9C33B97E1B11}"/>
              </a:ext>
            </a:extLst>
          </p:cNvPr>
          <p:cNvSpPr>
            <a:spLocks noGrp="1"/>
          </p:cNvSpPr>
          <p:nvPr>
            <p:ph type="dt" sz="half" idx="11"/>
          </p:nvPr>
        </p:nvSpPr>
        <p:spPr/>
        <p:txBody>
          <a:bodyPr rtlCol="0"/>
          <a:lstStyle/>
          <a:p>
            <a:pPr rtl="0"/>
            <a:r>
              <a:rPr lang="en-US" altLang="ja-JP" noProof="0" smtClean="0"/>
              <a:t>2022/3/20</a:t>
            </a:r>
            <a:endParaRPr lang="ja-JP" altLang="en-US" noProof="0"/>
          </a:p>
        </p:txBody>
      </p:sp>
      <p:sp>
        <p:nvSpPr>
          <p:cNvPr id="5" name="フッター プレースホルダー 4">
            <a:extLst>
              <a:ext uri="{FF2B5EF4-FFF2-40B4-BE49-F238E27FC236}">
                <a16:creationId xmlns="" xmlns:a16="http://schemas.microsoft.com/office/drawing/2014/main" id="{93BDD90A-F598-4982-8244-00A2189F77BD}"/>
              </a:ext>
            </a:extLst>
          </p:cNvPr>
          <p:cNvSpPr>
            <a:spLocks noGrp="1"/>
          </p:cNvSpPr>
          <p:nvPr>
            <p:ph type="ftr" sz="quarter" idx="12"/>
          </p:nvPr>
        </p:nvSpPr>
        <p:spPr/>
        <p:txBody>
          <a:bodyPr rtlCol="0"/>
          <a:lstStyle/>
          <a:p>
            <a:pPr rtl="0"/>
            <a:r>
              <a:rPr lang="ja-JP" altLang="en-US" noProof="0" smtClean="0"/>
              <a:t>入居早々の水害</a:t>
            </a:r>
            <a:endParaRPr lang="ja-JP" altLang="en-US" noProof="0"/>
          </a:p>
        </p:txBody>
      </p:sp>
      <p:sp>
        <p:nvSpPr>
          <p:cNvPr id="8" name="テキスト プレースホルダー 2">
            <a:extLst>
              <a:ext uri="{FF2B5EF4-FFF2-40B4-BE49-F238E27FC236}">
                <a16:creationId xmlns="" xmlns:a16="http://schemas.microsoft.com/office/drawing/2014/main" id="{03373955-AB5B-4186-8098-9DBA0AB2650E}"/>
              </a:ext>
            </a:extLst>
          </p:cNvPr>
          <p:cNvSpPr>
            <a:spLocks noGrp="1"/>
          </p:cNvSpPr>
          <p:nvPr>
            <p:ph type="body" idx="1" hasCustomPrompt="1"/>
          </p:nvPr>
        </p:nvSpPr>
        <p:spPr>
          <a:xfrm>
            <a:off x="1159649" y="2738211"/>
            <a:ext cx="4183650" cy="454353"/>
          </a:xfrm>
        </p:spPr>
        <p:txBody>
          <a:bodyPr rtlCol="0">
            <a:noAutofit/>
          </a:bodyPr>
          <a:lstStyle>
            <a:lvl1pPr marL="0" indent="0">
              <a:buNone/>
              <a:defRPr sz="3000" b="0">
                <a:solidFill>
                  <a:schemeClr val="bg1"/>
                </a:solidFill>
                <a:latin typeface="Meiryo UI" panose="020B0604030504040204" pitchFamily="50"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0"/>
              <a:t>セクション </a:t>
            </a:r>
            <a:r>
              <a:rPr lang="en-US" altLang="ja-JP" noProof="0"/>
              <a:t>1 </a:t>
            </a:r>
            <a:r>
              <a:rPr lang="ja-JP" altLang="en-US" noProof="0"/>
              <a:t>のタイトル</a:t>
            </a:r>
          </a:p>
        </p:txBody>
      </p:sp>
      <p:sp>
        <p:nvSpPr>
          <p:cNvPr id="9" name="テキスト プレースホルダー 26">
            <a:extLst>
              <a:ext uri="{FF2B5EF4-FFF2-40B4-BE49-F238E27FC236}">
                <a16:creationId xmlns="" xmlns:a16="http://schemas.microsoft.com/office/drawing/2014/main" id="{B534F865-65DF-4129-9CE5-414E24937576}"/>
              </a:ext>
            </a:extLst>
          </p:cNvPr>
          <p:cNvSpPr>
            <a:spLocks noGrp="1"/>
          </p:cNvSpPr>
          <p:nvPr>
            <p:ph type="body" sz="quarter" idx="16" hasCustomPrompt="1"/>
          </p:nvPr>
        </p:nvSpPr>
        <p:spPr>
          <a:xfrm>
            <a:off x="838201" y="1835244"/>
            <a:ext cx="10515599" cy="629105"/>
          </a:xfrm>
        </p:spPr>
        <p:txBody>
          <a:bodyPr lIns="0" rIns="0" rtlCol="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ja-JP" altLang="en-US" noProof="0"/>
              <a:t>マスター テキストのスタイルを編集する</a:t>
            </a:r>
          </a:p>
        </p:txBody>
      </p:sp>
      <p:sp>
        <p:nvSpPr>
          <p:cNvPr id="10" name="テキスト プレースホルダー 2">
            <a:extLst>
              <a:ext uri="{FF2B5EF4-FFF2-40B4-BE49-F238E27FC236}">
                <a16:creationId xmlns="" xmlns:a16="http://schemas.microsoft.com/office/drawing/2014/main" id="{23A3472E-32B4-4CAD-B5D0-420AA3FB4CE3}"/>
              </a:ext>
            </a:extLst>
          </p:cNvPr>
          <p:cNvSpPr>
            <a:spLocks noGrp="1"/>
          </p:cNvSpPr>
          <p:nvPr>
            <p:ph type="body" idx="18" hasCustomPrompt="1"/>
          </p:nvPr>
        </p:nvSpPr>
        <p:spPr>
          <a:xfrm>
            <a:off x="6627121" y="2738211"/>
            <a:ext cx="4183650" cy="454353"/>
          </a:xfrm>
        </p:spPr>
        <p:txBody>
          <a:bodyPr rtlCol="0">
            <a:noAutofit/>
          </a:bodyPr>
          <a:lstStyle>
            <a:lvl1pPr marL="0" indent="0">
              <a:buNone/>
              <a:defRPr sz="3000" b="0">
                <a:solidFill>
                  <a:schemeClr val="bg1"/>
                </a:solidFill>
                <a:latin typeface="Meiryo UI" panose="020B0604030504040204" pitchFamily="50"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0"/>
              <a:t>セクション </a:t>
            </a:r>
            <a:r>
              <a:rPr lang="en-US" altLang="ja-JP" noProof="0"/>
              <a:t>2 </a:t>
            </a:r>
            <a:r>
              <a:rPr lang="ja-JP" altLang="en-US" noProof="0"/>
              <a:t>のタイトル</a:t>
            </a:r>
          </a:p>
        </p:txBody>
      </p:sp>
      <p:sp>
        <p:nvSpPr>
          <p:cNvPr id="11" name="テキスト プレースホルダー 26">
            <a:extLst>
              <a:ext uri="{FF2B5EF4-FFF2-40B4-BE49-F238E27FC236}">
                <a16:creationId xmlns="" xmlns:a16="http://schemas.microsoft.com/office/drawing/2014/main" id="{1AEED068-3EA0-4BF4-875C-02473E9EB0CC}"/>
              </a:ext>
            </a:extLst>
          </p:cNvPr>
          <p:cNvSpPr>
            <a:spLocks noGrp="1"/>
          </p:cNvSpPr>
          <p:nvPr>
            <p:ph type="body" sz="quarter" idx="20" hasCustomPrompt="1"/>
          </p:nvPr>
        </p:nvSpPr>
        <p:spPr>
          <a:xfrm>
            <a:off x="1159649" y="3428501"/>
            <a:ext cx="4365625" cy="2333625"/>
          </a:xfrm>
        </p:spPr>
        <p:txBody>
          <a:bodyPr rtlCol="0">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ja-JP" altLang="en-US" noProof="0"/>
              <a:t>マスター テキストのスタイルを編集する</a:t>
            </a:r>
          </a:p>
        </p:txBody>
      </p:sp>
      <p:sp>
        <p:nvSpPr>
          <p:cNvPr id="12" name="テキスト プレースホルダー 26">
            <a:extLst>
              <a:ext uri="{FF2B5EF4-FFF2-40B4-BE49-F238E27FC236}">
                <a16:creationId xmlns="" xmlns:a16="http://schemas.microsoft.com/office/drawing/2014/main" id="{3590B9DA-A2DF-4AE1-9A98-C7B84F48C3A9}"/>
              </a:ext>
            </a:extLst>
          </p:cNvPr>
          <p:cNvSpPr>
            <a:spLocks noGrp="1"/>
          </p:cNvSpPr>
          <p:nvPr>
            <p:ph type="body" sz="quarter" idx="21" hasCustomPrompt="1"/>
          </p:nvPr>
        </p:nvSpPr>
        <p:spPr>
          <a:xfrm>
            <a:off x="6627121" y="3428501"/>
            <a:ext cx="4365625" cy="2333625"/>
          </a:xfrm>
        </p:spPr>
        <p:txBody>
          <a:bodyPr rtlCol="0">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ja-JP" altLang="en-US" noProof="0"/>
              <a:t>マスター テキストのスタイルを編集する</a:t>
            </a:r>
          </a:p>
        </p:txBody>
      </p:sp>
      <p:sp>
        <p:nvSpPr>
          <p:cNvPr id="14" name="タイトル 1">
            <a:extLst>
              <a:ext uri="{FF2B5EF4-FFF2-40B4-BE49-F238E27FC236}">
                <a16:creationId xmlns=""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rtlCol="0"/>
          <a:lstStyle>
            <a:lvl1pPr algn="ctr">
              <a:defRPr>
                <a:solidFill>
                  <a:schemeClr val="bg1"/>
                </a:solidFill>
              </a:defRPr>
            </a:lvl1pPr>
          </a:lstStyle>
          <a:p>
            <a:pPr rtl="0"/>
            <a:r>
              <a:rPr lang="ja-JP" altLang="en-US" noProof="0"/>
              <a:t>比較</a:t>
            </a:r>
            <a:endParaRPr lang="ja-JP" altLang="ru-RU" noProof="0"/>
          </a:p>
        </p:txBody>
      </p:sp>
      <p:sp>
        <p:nvSpPr>
          <p:cNvPr id="15" name="円/楕円 14">
            <a:extLst>
              <a:ext uri="{FF2B5EF4-FFF2-40B4-BE49-F238E27FC236}">
                <a16:creationId xmlns="" xmlns:a16="http://schemas.microsoft.com/office/drawing/2014/main" id="{B6E88236-C248-4008-9619-75BCE6D3401C}"/>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ja-JP" altLang="ru-RU" noProof="0">
              <a:latin typeface="Meiryo UI" panose="020B0604030504040204" pitchFamily="50" charset="-128"/>
            </a:endParaRPr>
          </a:p>
        </p:txBody>
      </p:sp>
      <p:sp>
        <p:nvSpPr>
          <p:cNvPr id="18" name="長方形 17">
            <a:extLst>
              <a:ext uri="{FF2B5EF4-FFF2-40B4-BE49-F238E27FC236}">
                <a16:creationId xmlns="" xmlns:a16="http://schemas.microsoft.com/office/drawing/2014/main" id="{2D3F74C5-9ADD-4AE3-BCA5-88726CC2A1A3}"/>
              </a:ext>
            </a:extLst>
          </p:cNvPr>
          <p:cNvSpPr/>
          <p:nvPr userDrawn="1"/>
        </p:nvSpPr>
        <p:spPr>
          <a:xfrm>
            <a:off x="5463758" y="1667974"/>
            <a:ext cx="1264485" cy="36576"/>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Tree>
    <p:extLst>
      <p:ext uri="{BB962C8B-B14F-4D97-AF65-F5344CB8AC3E}">
        <p14:creationId xmlns:p14="http://schemas.microsoft.com/office/powerpoint/2010/main" val="3450372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グラフのレイアウト">
    <p:spTree>
      <p:nvGrpSpPr>
        <p:cNvPr id="1" name=""/>
        <p:cNvGrpSpPr/>
        <p:nvPr/>
      </p:nvGrpSpPr>
      <p:grpSpPr>
        <a:xfrm>
          <a:off x="0" y="0"/>
          <a:ext cx="0" cy="0"/>
          <a:chOff x="0" y="0"/>
          <a:chExt cx="0" cy="0"/>
        </a:xfrm>
      </p:grpSpPr>
      <p:sp>
        <p:nvSpPr>
          <p:cNvPr id="7" name="長方形 6">
            <a:extLst>
              <a:ext uri="{FF2B5EF4-FFF2-40B4-BE49-F238E27FC236}">
                <a16:creationId xmlns=""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6" name="長方形 5">
            <a:extLst>
              <a:ext uri="{FF2B5EF4-FFF2-40B4-BE49-F238E27FC236}">
                <a16:creationId xmlns="" xmlns:a16="http://schemas.microsoft.com/office/drawing/2014/main" id="{164ACA68-1C2C-4C4D-9CB4-1C8BF3E03F57}"/>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3" name="スライド番号プレースホルダー 2">
            <a:extLst>
              <a:ext uri="{FF2B5EF4-FFF2-40B4-BE49-F238E27FC236}">
                <a16:creationId xmlns=""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ru-RU" altLang="ja-JP" noProof="0" smtClean="0"/>
              <a:pPr/>
              <a:t>‹#›</a:t>
            </a:fld>
            <a:endParaRPr lang="ja-JP" altLang="en-US" noProof="0"/>
          </a:p>
        </p:txBody>
      </p:sp>
      <p:sp>
        <p:nvSpPr>
          <p:cNvPr id="4" name="日付プレースホルダー 3">
            <a:extLst>
              <a:ext uri="{FF2B5EF4-FFF2-40B4-BE49-F238E27FC236}">
                <a16:creationId xmlns="" xmlns:a16="http://schemas.microsoft.com/office/drawing/2014/main" id="{D8A140A0-8435-451E-9A8E-9C33B97E1B11}"/>
              </a:ext>
            </a:extLst>
          </p:cNvPr>
          <p:cNvSpPr>
            <a:spLocks noGrp="1"/>
          </p:cNvSpPr>
          <p:nvPr>
            <p:ph type="dt" sz="half" idx="11"/>
          </p:nvPr>
        </p:nvSpPr>
        <p:spPr/>
        <p:txBody>
          <a:bodyPr rtlCol="0"/>
          <a:lstStyle/>
          <a:p>
            <a:pPr rtl="0"/>
            <a:r>
              <a:rPr lang="en-US" altLang="ja-JP" noProof="0" smtClean="0"/>
              <a:t>2022/3/20</a:t>
            </a:r>
            <a:endParaRPr lang="ja-JP" altLang="en-US" noProof="0"/>
          </a:p>
        </p:txBody>
      </p:sp>
      <p:sp>
        <p:nvSpPr>
          <p:cNvPr id="5" name="フッター プレースホルダー 4">
            <a:extLst>
              <a:ext uri="{FF2B5EF4-FFF2-40B4-BE49-F238E27FC236}">
                <a16:creationId xmlns="" xmlns:a16="http://schemas.microsoft.com/office/drawing/2014/main" id="{93BDD90A-F598-4982-8244-00A2189F77BD}"/>
              </a:ext>
            </a:extLst>
          </p:cNvPr>
          <p:cNvSpPr>
            <a:spLocks noGrp="1"/>
          </p:cNvSpPr>
          <p:nvPr>
            <p:ph type="ftr" sz="quarter" idx="12"/>
          </p:nvPr>
        </p:nvSpPr>
        <p:spPr/>
        <p:txBody>
          <a:bodyPr rtlCol="0"/>
          <a:lstStyle/>
          <a:p>
            <a:pPr rtl="0"/>
            <a:r>
              <a:rPr lang="ja-JP" altLang="en-US" noProof="0" smtClean="0"/>
              <a:t>入居早々の水害</a:t>
            </a:r>
            <a:endParaRPr lang="ja-JP" altLang="en-US" noProof="0"/>
          </a:p>
        </p:txBody>
      </p:sp>
      <p:sp>
        <p:nvSpPr>
          <p:cNvPr id="9" name="テキスト プレースホルダー 26">
            <a:extLst>
              <a:ext uri="{FF2B5EF4-FFF2-40B4-BE49-F238E27FC236}">
                <a16:creationId xmlns="" xmlns:a16="http://schemas.microsoft.com/office/drawing/2014/main" id="{B534F865-65DF-4129-9CE5-414E24937576}"/>
              </a:ext>
            </a:extLst>
          </p:cNvPr>
          <p:cNvSpPr>
            <a:spLocks noGrp="1"/>
          </p:cNvSpPr>
          <p:nvPr>
            <p:ph type="body" sz="quarter" idx="16" hasCustomPrompt="1"/>
          </p:nvPr>
        </p:nvSpPr>
        <p:spPr>
          <a:xfrm>
            <a:off x="841248" y="3359239"/>
            <a:ext cx="4357688" cy="2252574"/>
          </a:xfrm>
        </p:spPr>
        <p:txBody>
          <a:bodyPr lIns="0" rIns="0" rtlCol="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ja-JP" altLang="en-US" noProof="0"/>
              <a:t>マスター テキストのスタイルを編集する</a:t>
            </a:r>
          </a:p>
        </p:txBody>
      </p:sp>
      <p:sp>
        <p:nvSpPr>
          <p:cNvPr id="14" name="タイトル 1">
            <a:extLst>
              <a:ext uri="{FF2B5EF4-FFF2-40B4-BE49-F238E27FC236}">
                <a16:creationId xmlns="" xmlns:a16="http://schemas.microsoft.com/office/drawing/2014/main" id="{4510C334-F1CE-4CEF-ADC6-D1BADB9947D6}"/>
              </a:ext>
            </a:extLst>
          </p:cNvPr>
          <p:cNvSpPr>
            <a:spLocks noGrp="1"/>
          </p:cNvSpPr>
          <p:nvPr>
            <p:ph type="title" hasCustomPrompt="1"/>
          </p:nvPr>
        </p:nvSpPr>
        <p:spPr>
          <a:xfrm>
            <a:off x="841248" y="2081624"/>
            <a:ext cx="4357688" cy="1325563"/>
          </a:xfrm>
        </p:spPr>
        <p:txBody>
          <a:bodyPr lIns="0" rIns="0" rtlCol="0"/>
          <a:lstStyle>
            <a:lvl1pPr algn="l">
              <a:defRPr>
                <a:solidFill>
                  <a:schemeClr val="bg1"/>
                </a:solidFill>
              </a:defRPr>
            </a:lvl1pPr>
          </a:lstStyle>
          <a:p>
            <a:pPr rtl="0"/>
            <a:r>
              <a:rPr lang="ja-JP" altLang="en-US" noProof="0"/>
              <a:t>グラフ スライド</a:t>
            </a:r>
            <a:endParaRPr lang="ja-JP" altLang="ru-RU" noProof="0"/>
          </a:p>
        </p:txBody>
      </p:sp>
      <p:sp>
        <p:nvSpPr>
          <p:cNvPr id="15" name="円/楕円 14">
            <a:extLst>
              <a:ext uri="{FF2B5EF4-FFF2-40B4-BE49-F238E27FC236}">
                <a16:creationId xmlns="" xmlns:a16="http://schemas.microsoft.com/office/drawing/2014/main" id="{B6E88236-C248-4008-9619-75BCE6D3401C}"/>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ja-JP" altLang="ru-RU" noProof="0">
              <a:latin typeface="Meiryo UI" panose="020B0604030504040204" pitchFamily="50" charset="-128"/>
            </a:endParaRPr>
          </a:p>
        </p:txBody>
      </p:sp>
      <p:sp>
        <p:nvSpPr>
          <p:cNvPr id="18" name="長方形 17">
            <a:extLst>
              <a:ext uri="{FF2B5EF4-FFF2-40B4-BE49-F238E27FC236}">
                <a16:creationId xmlns="" xmlns:a16="http://schemas.microsoft.com/office/drawing/2014/main" id="{2D3F74C5-9ADD-4AE3-BCA5-88726CC2A1A3}"/>
              </a:ext>
            </a:extLst>
          </p:cNvPr>
          <p:cNvSpPr/>
          <p:nvPr userDrawn="1"/>
        </p:nvSpPr>
        <p:spPr>
          <a:xfrm>
            <a:off x="911877" y="3191969"/>
            <a:ext cx="3384000" cy="36576"/>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16" name="グラフ プレースホルダー 18">
            <a:extLst>
              <a:ext uri="{FF2B5EF4-FFF2-40B4-BE49-F238E27FC236}">
                <a16:creationId xmlns="" xmlns:a16="http://schemas.microsoft.com/office/drawing/2014/main" id="{BE9C98A7-B145-402E-BADA-CE785E3BA996}"/>
              </a:ext>
            </a:extLst>
          </p:cNvPr>
          <p:cNvSpPr>
            <a:spLocks noGrp="1"/>
          </p:cNvSpPr>
          <p:nvPr>
            <p:ph type="chart" sz="quarter" idx="32"/>
          </p:nvPr>
        </p:nvSpPr>
        <p:spPr>
          <a:xfrm>
            <a:off x="6981371" y="1246188"/>
            <a:ext cx="4284663" cy="4365625"/>
          </a:xfrm>
        </p:spPr>
        <p:txBody>
          <a:bodyPr rtlCol="0" anchor="ctr" anchorCtr="0">
            <a:normAutofit/>
          </a:bodyPr>
          <a:lstStyle>
            <a:lvl1pPr marL="0" indent="0" algn="ctr">
              <a:buNone/>
              <a:defRPr sz="1600">
                <a:solidFill>
                  <a:schemeClr val="tx1">
                    <a:lumMod val="50000"/>
                    <a:lumOff val="50000"/>
                  </a:schemeClr>
                </a:solidFill>
              </a:defRPr>
            </a:lvl1pPr>
          </a:lstStyle>
          <a:p>
            <a:pPr rtl="0"/>
            <a:r>
              <a:rPr lang="ja-JP" altLang="en-US" noProof="0" smtClean="0"/>
              <a:t>グラフを追加</a:t>
            </a:r>
            <a:endParaRPr lang="ja-JP" altLang="ru-RU" noProof="0"/>
          </a:p>
        </p:txBody>
      </p:sp>
    </p:spTree>
    <p:extLst>
      <p:ext uri="{BB962C8B-B14F-4D97-AF65-F5344CB8AC3E}">
        <p14:creationId xmlns:p14="http://schemas.microsoft.com/office/powerpoint/2010/main" val="2525342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表のレイアウト">
    <p:spTree>
      <p:nvGrpSpPr>
        <p:cNvPr id="1" name=""/>
        <p:cNvGrpSpPr/>
        <p:nvPr/>
      </p:nvGrpSpPr>
      <p:grpSpPr>
        <a:xfrm>
          <a:off x="0" y="0"/>
          <a:ext cx="0" cy="0"/>
          <a:chOff x="0" y="0"/>
          <a:chExt cx="0" cy="0"/>
        </a:xfrm>
      </p:grpSpPr>
      <p:sp>
        <p:nvSpPr>
          <p:cNvPr id="7" name="長方形 6">
            <a:extLst>
              <a:ext uri="{FF2B5EF4-FFF2-40B4-BE49-F238E27FC236}">
                <a16:creationId xmlns=""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6" name="長方形 5">
            <a:extLst>
              <a:ext uri="{FF2B5EF4-FFF2-40B4-BE49-F238E27FC236}">
                <a16:creationId xmlns="" xmlns:a16="http://schemas.microsoft.com/office/drawing/2014/main" id="{164ACA68-1C2C-4C4D-9CB4-1C8BF3E03F57}"/>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3" name="スライド番号プレースホルダー 2">
            <a:extLst>
              <a:ext uri="{FF2B5EF4-FFF2-40B4-BE49-F238E27FC236}">
                <a16:creationId xmlns=""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ru-RU" altLang="ja-JP" noProof="0" smtClean="0"/>
              <a:pPr/>
              <a:t>‹#›</a:t>
            </a:fld>
            <a:endParaRPr lang="ja-JP" altLang="en-US" noProof="0"/>
          </a:p>
        </p:txBody>
      </p:sp>
      <p:sp>
        <p:nvSpPr>
          <p:cNvPr id="4" name="日付プレースホルダー 3">
            <a:extLst>
              <a:ext uri="{FF2B5EF4-FFF2-40B4-BE49-F238E27FC236}">
                <a16:creationId xmlns="" xmlns:a16="http://schemas.microsoft.com/office/drawing/2014/main" id="{D8A140A0-8435-451E-9A8E-9C33B97E1B11}"/>
              </a:ext>
            </a:extLst>
          </p:cNvPr>
          <p:cNvSpPr>
            <a:spLocks noGrp="1"/>
          </p:cNvSpPr>
          <p:nvPr>
            <p:ph type="dt" sz="half" idx="11"/>
          </p:nvPr>
        </p:nvSpPr>
        <p:spPr/>
        <p:txBody>
          <a:bodyPr rtlCol="0"/>
          <a:lstStyle/>
          <a:p>
            <a:pPr rtl="0"/>
            <a:r>
              <a:rPr lang="en-US" altLang="ja-JP" noProof="0" smtClean="0"/>
              <a:t>2022/3/20</a:t>
            </a:r>
            <a:endParaRPr lang="ja-JP" altLang="en-US" noProof="0"/>
          </a:p>
        </p:txBody>
      </p:sp>
      <p:sp>
        <p:nvSpPr>
          <p:cNvPr id="5" name="フッター プレースホルダー 4">
            <a:extLst>
              <a:ext uri="{FF2B5EF4-FFF2-40B4-BE49-F238E27FC236}">
                <a16:creationId xmlns="" xmlns:a16="http://schemas.microsoft.com/office/drawing/2014/main" id="{93BDD90A-F598-4982-8244-00A2189F77BD}"/>
              </a:ext>
            </a:extLst>
          </p:cNvPr>
          <p:cNvSpPr>
            <a:spLocks noGrp="1"/>
          </p:cNvSpPr>
          <p:nvPr>
            <p:ph type="ftr" sz="quarter" idx="12"/>
          </p:nvPr>
        </p:nvSpPr>
        <p:spPr/>
        <p:txBody>
          <a:bodyPr rtlCol="0"/>
          <a:lstStyle/>
          <a:p>
            <a:pPr rtl="0"/>
            <a:r>
              <a:rPr lang="ja-JP" altLang="en-US" noProof="0" smtClean="0"/>
              <a:t>入居早々の水害</a:t>
            </a:r>
            <a:endParaRPr lang="ja-JP" altLang="en-US" noProof="0"/>
          </a:p>
        </p:txBody>
      </p:sp>
      <p:sp>
        <p:nvSpPr>
          <p:cNvPr id="9" name="テキスト プレースホルダー 26">
            <a:extLst>
              <a:ext uri="{FF2B5EF4-FFF2-40B4-BE49-F238E27FC236}">
                <a16:creationId xmlns="" xmlns:a16="http://schemas.microsoft.com/office/drawing/2014/main" id="{B534F865-65DF-4129-9CE5-414E24937576}"/>
              </a:ext>
            </a:extLst>
          </p:cNvPr>
          <p:cNvSpPr>
            <a:spLocks noGrp="1"/>
          </p:cNvSpPr>
          <p:nvPr>
            <p:ph type="body" sz="quarter" idx="16" hasCustomPrompt="1"/>
          </p:nvPr>
        </p:nvSpPr>
        <p:spPr>
          <a:xfrm>
            <a:off x="8683563" y="3359239"/>
            <a:ext cx="2596896" cy="2252574"/>
          </a:xfrm>
        </p:spPr>
        <p:txBody>
          <a:bodyPr lIns="0" rIns="0" rtlCol="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ja-JP" altLang="en-US" noProof="0"/>
              <a:t>マスター テキストのスタイルを編集する</a:t>
            </a:r>
          </a:p>
        </p:txBody>
      </p:sp>
      <p:sp>
        <p:nvSpPr>
          <p:cNvPr id="14" name="タイトル 1">
            <a:extLst>
              <a:ext uri="{FF2B5EF4-FFF2-40B4-BE49-F238E27FC236}">
                <a16:creationId xmlns="" xmlns:a16="http://schemas.microsoft.com/office/drawing/2014/main" id="{4510C334-F1CE-4CEF-ADC6-D1BADB9947D6}"/>
              </a:ext>
            </a:extLst>
          </p:cNvPr>
          <p:cNvSpPr>
            <a:spLocks noGrp="1"/>
          </p:cNvSpPr>
          <p:nvPr>
            <p:ph type="title" hasCustomPrompt="1"/>
          </p:nvPr>
        </p:nvSpPr>
        <p:spPr>
          <a:xfrm>
            <a:off x="8683562" y="1757774"/>
            <a:ext cx="2669859" cy="1325563"/>
          </a:xfrm>
        </p:spPr>
        <p:txBody>
          <a:bodyPr lIns="0" rIns="0" rtlCol="0"/>
          <a:lstStyle>
            <a:lvl1pPr algn="l">
              <a:defRPr>
                <a:solidFill>
                  <a:schemeClr val="bg1"/>
                </a:solidFill>
              </a:defRPr>
            </a:lvl1pPr>
          </a:lstStyle>
          <a:p>
            <a:pPr rtl="0"/>
            <a:r>
              <a:rPr lang="ja-JP" altLang="en-US" noProof="0"/>
              <a:t>表スライド</a:t>
            </a:r>
            <a:endParaRPr lang="ja-JP" altLang="ru-RU" noProof="0"/>
          </a:p>
        </p:txBody>
      </p:sp>
      <p:sp>
        <p:nvSpPr>
          <p:cNvPr id="15" name="円/楕円 14">
            <a:extLst>
              <a:ext uri="{FF2B5EF4-FFF2-40B4-BE49-F238E27FC236}">
                <a16:creationId xmlns="" xmlns:a16="http://schemas.microsoft.com/office/drawing/2014/main" id="{B6E88236-C248-4008-9619-75BCE6D3401C}"/>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ja-JP" altLang="ru-RU" noProof="0">
              <a:latin typeface="Meiryo UI" panose="020B0604030504040204" pitchFamily="50" charset="-128"/>
            </a:endParaRPr>
          </a:p>
        </p:txBody>
      </p:sp>
      <p:sp>
        <p:nvSpPr>
          <p:cNvPr id="18" name="長方形 17">
            <a:extLst>
              <a:ext uri="{FF2B5EF4-FFF2-40B4-BE49-F238E27FC236}">
                <a16:creationId xmlns="" xmlns:a16="http://schemas.microsoft.com/office/drawing/2014/main" id="{2D3F74C5-9ADD-4AE3-BCA5-88726CC2A1A3}"/>
              </a:ext>
            </a:extLst>
          </p:cNvPr>
          <p:cNvSpPr/>
          <p:nvPr userDrawn="1"/>
        </p:nvSpPr>
        <p:spPr>
          <a:xfrm>
            <a:off x="8683563" y="3191969"/>
            <a:ext cx="1836000" cy="36576"/>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13" name="表プレースホルダー 17">
            <a:extLst>
              <a:ext uri="{FF2B5EF4-FFF2-40B4-BE49-F238E27FC236}">
                <a16:creationId xmlns="" xmlns:a16="http://schemas.microsoft.com/office/drawing/2014/main" id="{62814DE5-26B2-4A8E-BA8D-A2E4C5547EB9}"/>
              </a:ext>
            </a:extLst>
          </p:cNvPr>
          <p:cNvSpPr>
            <a:spLocks noGrp="1"/>
          </p:cNvSpPr>
          <p:nvPr>
            <p:ph type="tbl" sz="quarter" idx="17"/>
          </p:nvPr>
        </p:nvSpPr>
        <p:spPr>
          <a:xfrm>
            <a:off x="911225" y="1505433"/>
            <a:ext cx="6561138" cy="3847135"/>
          </a:xfrm>
        </p:spPr>
        <p:txBody>
          <a:bodyPr rtlCol="0" anchor="ctr" anchorCtr="0">
            <a:normAutofit/>
          </a:bodyPr>
          <a:lstStyle>
            <a:lvl1pPr marL="0" indent="0" algn="ctr">
              <a:buNone/>
              <a:defRPr sz="1600">
                <a:solidFill>
                  <a:schemeClr val="tx1">
                    <a:lumMod val="50000"/>
                    <a:lumOff val="50000"/>
                  </a:schemeClr>
                </a:solidFill>
              </a:defRPr>
            </a:lvl1pPr>
          </a:lstStyle>
          <a:p>
            <a:pPr rtl="0"/>
            <a:r>
              <a:rPr lang="ja-JP" altLang="en-US" noProof="0" smtClean="0"/>
              <a:t>表を追加</a:t>
            </a:r>
            <a:endParaRPr lang="ja-JP" altLang="ru-RU" noProof="0"/>
          </a:p>
        </p:txBody>
      </p:sp>
    </p:spTree>
    <p:extLst>
      <p:ext uri="{BB962C8B-B14F-4D97-AF65-F5344CB8AC3E}">
        <p14:creationId xmlns:p14="http://schemas.microsoft.com/office/powerpoint/2010/main" val="2401947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画像とタイトル スライド">
    <p:spTree>
      <p:nvGrpSpPr>
        <p:cNvPr id="1" name=""/>
        <p:cNvGrpSpPr/>
        <p:nvPr/>
      </p:nvGrpSpPr>
      <p:grpSpPr>
        <a:xfrm>
          <a:off x="0" y="0"/>
          <a:ext cx="0" cy="0"/>
          <a:chOff x="0" y="0"/>
          <a:chExt cx="0" cy="0"/>
        </a:xfrm>
      </p:grpSpPr>
      <p:sp>
        <p:nvSpPr>
          <p:cNvPr id="10" name="長方形 9">
            <a:extLst>
              <a:ext uri="{FF2B5EF4-FFF2-40B4-BE49-F238E27FC236}">
                <a16:creationId xmlns=""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6" name="長方形 5">
            <a:extLst>
              <a:ext uri="{FF2B5EF4-FFF2-40B4-BE49-F238E27FC236}">
                <a16:creationId xmlns="" xmlns:a16="http://schemas.microsoft.com/office/drawing/2014/main" id="{834F3F28-2A24-40B5-AC8C-5A53DC799A96}"/>
              </a:ext>
            </a:extLst>
          </p:cNvPr>
          <p:cNvSpPr/>
          <p:nvPr userDrawn="1"/>
        </p:nvSpPr>
        <p:spPr>
          <a:xfrm>
            <a:off x="129540" y="128016"/>
            <a:ext cx="11932920" cy="2368296"/>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3" name="スライド番号プレースホルダー 2">
            <a:extLst>
              <a:ext uri="{FF2B5EF4-FFF2-40B4-BE49-F238E27FC236}">
                <a16:creationId xmlns="" xmlns:a16="http://schemas.microsoft.com/office/drawing/2014/main" id="{79D2C969-FCE5-427B-89DE-6A79722FB6FC}"/>
              </a:ext>
            </a:extLst>
          </p:cNvPr>
          <p:cNvSpPr>
            <a:spLocks noGrp="1"/>
          </p:cNvSpPr>
          <p:nvPr>
            <p:ph type="sldNum" sz="quarter" idx="10"/>
          </p:nvPr>
        </p:nvSpPr>
        <p:spPr/>
        <p:txBody>
          <a:bodyPr rtlCol="0"/>
          <a:lstStyle/>
          <a:p>
            <a:pPr rtl="0"/>
            <a:fld id="{D495E168-DA5E-4888-8D8A-92B118324C14}" type="slidenum">
              <a:rPr lang="ru-RU" altLang="ja-JP" noProof="0" smtClean="0"/>
              <a:pPr/>
              <a:t>‹#›</a:t>
            </a:fld>
            <a:endParaRPr lang="ja-JP" altLang="en-US" noProof="0"/>
          </a:p>
        </p:txBody>
      </p:sp>
      <p:sp>
        <p:nvSpPr>
          <p:cNvPr id="4" name="日付プレースホルダー 3">
            <a:extLst>
              <a:ext uri="{FF2B5EF4-FFF2-40B4-BE49-F238E27FC236}">
                <a16:creationId xmlns="" xmlns:a16="http://schemas.microsoft.com/office/drawing/2014/main" id="{CC7A2807-F7BA-4350-93C3-95213A4854E0}"/>
              </a:ext>
            </a:extLst>
          </p:cNvPr>
          <p:cNvSpPr>
            <a:spLocks noGrp="1"/>
          </p:cNvSpPr>
          <p:nvPr>
            <p:ph type="dt" sz="half" idx="11"/>
          </p:nvPr>
        </p:nvSpPr>
        <p:spPr/>
        <p:txBody>
          <a:bodyPr rtlCol="0"/>
          <a:lstStyle/>
          <a:p>
            <a:pPr rtl="0"/>
            <a:r>
              <a:rPr lang="en-US" altLang="ja-JP" noProof="0" smtClean="0"/>
              <a:t>2022/3/20</a:t>
            </a:r>
            <a:endParaRPr lang="ja-JP" altLang="en-US" noProof="0"/>
          </a:p>
        </p:txBody>
      </p:sp>
      <p:sp>
        <p:nvSpPr>
          <p:cNvPr id="5" name="フッター プレースホルダー 4">
            <a:extLst>
              <a:ext uri="{FF2B5EF4-FFF2-40B4-BE49-F238E27FC236}">
                <a16:creationId xmlns="" xmlns:a16="http://schemas.microsoft.com/office/drawing/2014/main" id="{92F6AE88-305E-4E68-AF8E-10BCB695A1D5}"/>
              </a:ext>
            </a:extLst>
          </p:cNvPr>
          <p:cNvSpPr>
            <a:spLocks noGrp="1"/>
          </p:cNvSpPr>
          <p:nvPr>
            <p:ph type="ftr" sz="quarter" idx="12"/>
          </p:nvPr>
        </p:nvSpPr>
        <p:spPr/>
        <p:txBody>
          <a:bodyPr rtlCol="0"/>
          <a:lstStyle/>
          <a:p>
            <a:pPr rtl="0"/>
            <a:r>
              <a:rPr lang="ja-JP" altLang="en-US" noProof="0" smtClean="0"/>
              <a:t>入居早々の水害</a:t>
            </a:r>
            <a:endParaRPr lang="ja-JP" altLang="en-US" noProof="0"/>
          </a:p>
        </p:txBody>
      </p:sp>
      <p:sp>
        <p:nvSpPr>
          <p:cNvPr id="7" name="円/楕円 6">
            <a:extLst>
              <a:ext uri="{FF2B5EF4-FFF2-40B4-BE49-F238E27FC236}">
                <a16:creationId xmlns="" xmlns:a16="http://schemas.microsoft.com/office/drawing/2014/main"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ja-JP" altLang="ru-RU" noProof="0">
              <a:latin typeface="Meiryo UI" panose="020B0604030504040204" pitchFamily="50" charset="-128"/>
            </a:endParaRPr>
          </a:p>
        </p:txBody>
      </p:sp>
      <p:sp>
        <p:nvSpPr>
          <p:cNvPr id="14" name="テキスト プレースホルダー 26">
            <a:extLst>
              <a:ext uri="{FF2B5EF4-FFF2-40B4-BE49-F238E27FC236}">
                <a16:creationId xmlns="" xmlns:a16="http://schemas.microsoft.com/office/drawing/2014/main" id="{B33A3032-1037-4342-827F-CF1349978260}"/>
              </a:ext>
            </a:extLst>
          </p:cNvPr>
          <p:cNvSpPr>
            <a:spLocks noGrp="1"/>
          </p:cNvSpPr>
          <p:nvPr>
            <p:ph type="body" sz="quarter" idx="16" hasCustomPrompt="1"/>
          </p:nvPr>
        </p:nvSpPr>
        <p:spPr>
          <a:xfrm>
            <a:off x="838201" y="1835244"/>
            <a:ext cx="10515599" cy="629105"/>
          </a:xfrm>
        </p:spPr>
        <p:txBody>
          <a:bodyPr lIns="0" rIns="0" rtlCol="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ja-JP" altLang="en-US" noProof="0"/>
              <a:t>マスター テキストのスタイルを編集する</a:t>
            </a:r>
          </a:p>
        </p:txBody>
      </p:sp>
      <p:sp>
        <p:nvSpPr>
          <p:cNvPr id="15" name="タイトル 1">
            <a:extLst>
              <a:ext uri="{FF2B5EF4-FFF2-40B4-BE49-F238E27FC236}">
                <a16:creationId xmlns="" xmlns:a16="http://schemas.microsoft.com/office/drawing/2014/main" id="{FD6F6A17-AFDC-40C7-9D63-50FA052A1614}"/>
              </a:ext>
            </a:extLst>
          </p:cNvPr>
          <p:cNvSpPr>
            <a:spLocks noGrp="1"/>
          </p:cNvSpPr>
          <p:nvPr>
            <p:ph type="title" hasCustomPrompt="1"/>
          </p:nvPr>
        </p:nvSpPr>
        <p:spPr>
          <a:xfrm>
            <a:off x="838200" y="557629"/>
            <a:ext cx="10515600" cy="1325563"/>
          </a:xfrm>
        </p:spPr>
        <p:txBody>
          <a:bodyPr lIns="0" rIns="0" rtlCol="0"/>
          <a:lstStyle>
            <a:lvl1pPr algn="ctr">
              <a:defRPr>
                <a:solidFill>
                  <a:schemeClr val="bg1"/>
                </a:solidFill>
              </a:defRPr>
            </a:lvl1pPr>
          </a:lstStyle>
          <a:p>
            <a:pPr rtl="0"/>
            <a:r>
              <a:rPr lang="ja-JP" altLang="en-US" noProof="0"/>
              <a:t>大きな画像のスライド</a:t>
            </a:r>
            <a:endParaRPr lang="ja-JP" altLang="ru-RU" noProof="0"/>
          </a:p>
        </p:txBody>
      </p:sp>
      <p:sp>
        <p:nvSpPr>
          <p:cNvPr id="16" name="長方形 15">
            <a:extLst>
              <a:ext uri="{FF2B5EF4-FFF2-40B4-BE49-F238E27FC236}">
                <a16:creationId xmlns="" xmlns:a16="http://schemas.microsoft.com/office/drawing/2014/main" id="{6668B9DC-C6AF-45D4-BBA3-A5EF781EAB7F}"/>
              </a:ext>
            </a:extLst>
          </p:cNvPr>
          <p:cNvSpPr/>
          <p:nvPr userDrawn="1"/>
        </p:nvSpPr>
        <p:spPr>
          <a:xfrm>
            <a:off x="3444602" y="1667974"/>
            <a:ext cx="5328000" cy="36576"/>
          </a:xfrm>
          <a:prstGeom prst="rect">
            <a:avLst/>
          </a:prstGeom>
          <a:solidFill>
            <a:schemeClr val="bg2"/>
          </a:soli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Tree>
    <p:extLst>
      <p:ext uri="{BB962C8B-B14F-4D97-AF65-F5344CB8AC3E}">
        <p14:creationId xmlns:p14="http://schemas.microsoft.com/office/powerpoint/2010/main" val="1761272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メディアのレイアウト">
    <p:spTree>
      <p:nvGrpSpPr>
        <p:cNvPr id="1" name=""/>
        <p:cNvGrpSpPr/>
        <p:nvPr/>
      </p:nvGrpSpPr>
      <p:grpSpPr>
        <a:xfrm>
          <a:off x="0" y="0"/>
          <a:ext cx="0" cy="0"/>
          <a:chOff x="0" y="0"/>
          <a:chExt cx="0" cy="0"/>
        </a:xfrm>
      </p:grpSpPr>
      <p:sp>
        <p:nvSpPr>
          <p:cNvPr id="7" name="長方形 6">
            <a:extLst>
              <a:ext uri="{FF2B5EF4-FFF2-40B4-BE49-F238E27FC236}">
                <a16:creationId xmlns=""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6" name="長方形 5">
            <a:extLst>
              <a:ext uri="{FF2B5EF4-FFF2-40B4-BE49-F238E27FC236}">
                <a16:creationId xmlns="" xmlns:a16="http://schemas.microsoft.com/office/drawing/2014/main" id="{164ACA68-1C2C-4C4D-9CB4-1C8BF3E03F57}"/>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rtl="0"/>
            <a:endParaRPr lang="ja-JP" altLang="ru-RU" noProof="0">
              <a:latin typeface="Meiryo UI" panose="020B0604030504040204" pitchFamily="50" charset="-128"/>
            </a:endParaRPr>
          </a:p>
        </p:txBody>
      </p:sp>
      <p:sp>
        <p:nvSpPr>
          <p:cNvPr id="3" name="スライド番号プレースホルダー 2">
            <a:extLst>
              <a:ext uri="{FF2B5EF4-FFF2-40B4-BE49-F238E27FC236}">
                <a16:creationId xmlns=""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ru-RU" altLang="ja-JP" noProof="0" smtClean="0"/>
              <a:pPr/>
              <a:t>‹#›</a:t>
            </a:fld>
            <a:endParaRPr lang="ja-JP" altLang="en-US" noProof="0"/>
          </a:p>
        </p:txBody>
      </p:sp>
      <p:sp>
        <p:nvSpPr>
          <p:cNvPr id="4" name="日付プレースホルダー 3">
            <a:extLst>
              <a:ext uri="{FF2B5EF4-FFF2-40B4-BE49-F238E27FC236}">
                <a16:creationId xmlns="" xmlns:a16="http://schemas.microsoft.com/office/drawing/2014/main" id="{D8A140A0-8435-451E-9A8E-9C33B97E1B11}"/>
              </a:ext>
            </a:extLst>
          </p:cNvPr>
          <p:cNvSpPr>
            <a:spLocks noGrp="1"/>
          </p:cNvSpPr>
          <p:nvPr>
            <p:ph type="dt" sz="half" idx="11"/>
          </p:nvPr>
        </p:nvSpPr>
        <p:spPr/>
        <p:txBody>
          <a:bodyPr rtlCol="0"/>
          <a:lstStyle/>
          <a:p>
            <a:pPr rtl="0"/>
            <a:r>
              <a:rPr lang="en-US" altLang="ja-JP" noProof="0" smtClean="0"/>
              <a:t>2022/3/20</a:t>
            </a:r>
            <a:endParaRPr lang="ja-JP" altLang="en-US" noProof="0"/>
          </a:p>
        </p:txBody>
      </p:sp>
      <p:sp>
        <p:nvSpPr>
          <p:cNvPr id="5" name="フッター プレースホルダー 4">
            <a:extLst>
              <a:ext uri="{FF2B5EF4-FFF2-40B4-BE49-F238E27FC236}">
                <a16:creationId xmlns="" xmlns:a16="http://schemas.microsoft.com/office/drawing/2014/main" id="{93BDD90A-F598-4982-8244-00A2189F77BD}"/>
              </a:ext>
            </a:extLst>
          </p:cNvPr>
          <p:cNvSpPr>
            <a:spLocks noGrp="1"/>
          </p:cNvSpPr>
          <p:nvPr>
            <p:ph type="ftr" sz="quarter" idx="12"/>
          </p:nvPr>
        </p:nvSpPr>
        <p:spPr/>
        <p:txBody>
          <a:bodyPr rtlCol="0"/>
          <a:lstStyle/>
          <a:p>
            <a:pPr rtl="0"/>
            <a:r>
              <a:rPr lang="ja-JP" altLang="en-US" noProof="0" smtClean="0"/>
              <a:t>入居早々の水害</a:t>
            </a:r>
            <a:endParaRPr lang="ja-JP" altLang="en-US" noProof="0"/>
          </a:p>
        </p:txBody>
      </p:sp>
      <p:sp>
        <p:nvSpPr>
          <p:cNvPr id="14" name="タイトル 1">
            <a:extLst>
              <a:ext uri="{FF2B5EF4-FFF2-40B4-BE49-F238E27FC236}">
                <a16:creationId xmlns="" xmlns:a16="http://schemas.microsoft.com/office/drawing/2014/main" id="{4510C334-F1CE-4CEF-ADC6-D1BADB9947D6}"/>
              </a:ext>
            </a:extLst>
          </p:cNvPr>
          <p:cNvSpPr>
            <a:spLocks noGrp="1"/>
          </p:cNvSpPr>
          <p:nvPr>
            <p:ph type="title" hasCustomPrompt="1"/>
          </p:nvPr>
        </p:nvSpPr>
        <p:spPr>
          <a:xfrm>
            <a:off x="838200" y="268873"/>
            <a:ext cx="10515600" cy="1325563"/>
          </a:xfrm>
        </p:spPr>
        <p:txBody>
          <a:bodyPr lIns="0" rIns="0" rtlCol="0"/>
          <a:lstStyle>
            <a:lvl1pPr algn="ctr">
              <a:defRPr>
                <a:solidFill>
                  <a:schemeClr val="bg1"/>
                </a:solidFill>
              </a:defRPr>
            </a:lvl1pPr>
          </a:lstStyle>
          <a:p>
            <a:pPr rtl="0"/>
            <a:r>
              <a:rPr lang="ja-JP" altLang="en-US" noProof="0"/>
              <a:t>動画スライド</a:t>
            </a:r>
            <a:endParaRPr lang="ja-JP" altLang="ru-RU" noProof="0"/>
          </a:p>
        </p:txBody>
      </p:sp>
      <p:sp>
        <p:nvSpPr>
          <p:cNvPr id="15" name="円/楕円 14">
            <a:extLst>
              <a:ext uri="{FF2B5EF4-FFF2-40B4-BE49-F238E27FC236}">
                <a16:creationId xmlns="" xmlns:a16="http://schemas.microsoft.com/office/drawing/2014/main" id="{B6E88236-C248-4008-9619-75BCE6D3401C}"/>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ja-JP" altLang="ru-RU" noProof="0">
              <a:latin typeface="Meiryo UI" panose="020B0604030504040204" pitchFamily="50" charset="-128"/>
            </a:endParaRPr>
          </a:p>
        </p:txBody>
      </p:sp>
      <p:sp>
        <p:nvSpPr>
          <p:cNvPr id="16" name="メディア プレースホルダー 7">
            <a:extLst>
              <a:ext uri="{FF2B5EF4-FFF2-40B4-BE49-F238E27FC236}">
                <a16:creationId xmlns="" xmlns:a16="http://schemas.microsoft.com/office/drawing/2014/main" id="{A11F77F4-4B16-4503-B9B6-AE22C686E3E3}"/>
              </a:ext>
            </a:extLst>
          </p:cNvPr>
          <p:cNvSpPr>
            <a:spLocks noGrp="1"/>
          </p:cNvSpPr>
          <p:nvPr>
            <p:ph type="media" sz="quarter" idx="17"/>
          </p:nvPr>
        </p:nvSpPr>
        <p:spPr>
          <a:xfrm>
            <a:off x="1395984" y="1497770"/>
            <a:ext cx="9400032" cy="4215384"/>
          </a:xfrm>
        </p:spPr>
        <p:txBody>
          <a:bodyPr rtlCol="0" anchor="ctr" anchorCtr="0">
            <a:normAutofit/>
          </a:bodyPr>
          <a:lstStyle>
            <a:lvl1pPr marL="0" indent="0" algn="ctr">
              <a:buNone/>
              <a:defRPr sz="1400"/>
            </a:lvl1pPr>
          </a:lstStyle>
          <a:p>
            <a:pPr rtl="0"/>
            <a:r>
              <a:rPr lang="ja-JP" altLang="en-US" noProof="0" smtClean="0"/>
              <a:t>メディアを追加</a:t>
            </a:r>
            <a:endParaRPr lang="ja-JP" altLang="ru-RU" noProof="0"/>
          </a:p>
        </p:txBody>
      </p:sp>
    </p:spTree>
    <p:extLst>
      <p:ext uri="{BB962C8B-B14F-4D97-AF65-F5344CB8AC3E}">
        <p14:creationId xmlns:p14="http://schemas.microsoft.com/office/powerpoint/2010/main" val="2399738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 xmlns:a16="http://schemas.microsoft.com/office/drawing/2014/main" id="{9475097E-EB08-4475-9112-275B8402794C}"/>
              </a:ext>
            </a:extLst>
          </p:cNvPr>
          <p:cNvSpPr>
            <a:spLocks noGrp="1"/>
          </p:cNvSpPr>
          <p:nvPr>
            <p:ph type="sldNum" sz="quarter" idx="4"/>
          </p:nvPr>
        </p:nvSpPr>
        <p:spPr>
          <a:xfrm>
            <a:off x="5821279" y="6118484"/>
            <a:ext cx="549442" cy="365125"/>
          </a:xfrm>
          <a:prstGeom prst="rect">
            <a:avLst/>
          </a:prstGeom>
        </p:spPr>
        <p:txBody>
          <a:bodyPr vert="horz" lIns="91440" tIns="45720" rIns="91440" bIns="45720" rtlCol="0" anchor="ctr"/>
          <a:lstStyle>
            <a:lvl1pPr algn="ctr">
              <a:defRPr sz="1600" b="1" baseline="0">
                <a:solidFill>
                  <a:schemeClr val="bg1"/>
                </a:solidFill>
                <a:latin typeface="Meiryo UI" panose="020B0604030504040204" pitchFamily="50" charset="-128"/>
                <a:ea typeface="Meiryo UI" panose="020B0604030504040204" pitchFamily="50" charset="-128"/>
              </a:defRPr>
            </a:lvl1pPr>
          </a:lstStyle>
          <a:p>
            <a:fld id="{D495E168-DA5E-4888-8D8A-92B118324C14}" type="slidenum">
              <a:rPr lang="ru-RU" altLang="ja-JP" noProof="0" smtClean="0"/>
              <a:pPr/>
              <a:t>‹#›</a:t>
            </a:fld>
            <a:endParaRPr lang="ja-JP" altLang="en-US" noProof="0"/>
          </a:p>
        </p:txBody>
      </p:sp>
      <p:sp>
        <p:nvSpPr>
          <p:cNvPr id="2" name="タイトル プレースホルダー 1">
            <a:extLst>
              <a:ext uri="{FF2B5EF4-FFF2-40B4-BE49-F238E27FC236}">
                <a16:creationId xmlns=""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ja-JP" altLang="en-US" noProof="0"/>
              <a:t>マスター タイトルの書式設定</a:t>
            </a:r>
            <a:endParaRPr lang="ja-JP" altLang="ru-RU" noProof="0"/>
          </a:p>
        </p:txBody>
      </p:sp>
      <p:sp>
        <p:nvSpPr>
          <p:cNvPr id="3" name="テキスト プレースホルダー 2">
            <a:extLst>
              <a:ext uri="{FF2B5EF4-FFF2-40B4-BE49-F238E27FC236}">
                <a16:creationId xmlns="" xmlns:a16="http://schemas.microsoft.com/office/drawing/2014/main" id="{2C0128AA-FDF4-4DD5-A009-3C58D24570F2}"/>
              </a:ext>
            </a:extLst>
          </p:cNvPr>
          <p:cNvSpPr>
            <a:spLocks noGrp="1"/>
          </p:cNvSpPr>
          <p:nvPr>
            <p:ph type="body" idx="1"/>
          </p:nvPr>
        </p:nvSpPr>
        <p:spPr>
          <a:xfrm>
            <a:off x="838200" y="1825625"/>
            <a:ext cx="10515600" cy="4048274"/>
          </a:xfrm>
          <a:prstGeom prst="rect">
            <a:avLst/>
          </a:prstGeom>
        </p:spPr>
        <p:txBody>
          <a:bodyPr vert="horz" lIns="91440" tIns="45720" rIns="91440" bIns="45720" rtlCol="0">
            <a:normAutofit/>
          </a:bodyPr>
          <a:lstStyle/>
          <a:p>
            <a:pPr lvl="0" rtl="0"/>
            <a:r>
              <a:rPr lang="ja-JP" altLang="en-US" noProof="0"/>
              <a:t>マスター テキストのスタイルを編集する</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ru-RU" noProof="0"/>
          </a:p>
        </p:txBody>
      </p:sp>
      <p:sp>
        <p:nvSpPr>
          <p:cNvPr id="4" name="日付プレースホルダー 3">
            <a:extLst>
              <a:ext uri="{FF2B5EF4-FFF2-40B4-BE49-F238E27FC236}">
                <a16:creationId xmlns="" xmlns:a16="http://schemas.microsoft.com/office/drawing/2014/main" id="{BB1C2DC0-7E13-4A66-9F9B-371BA9C6E4F1}"/>
              </a:ext>
            </a:extLst>
          </p:cNvPr>
          <p:cNvSpPr>
            <a:spLocks noGrp="1"/>
          </p:cNvSpPr>
          <p:nvPr>
            <p:ph type="dt" sz="half" idx="2"/>
          </p:nvPr>
        </p:nvSpPr>
        <p:spPr>
          <a:xfrm>
            <a:off x="8610600" y="6118484"/>
            <a:ext cx="2743200" cy="365125"/>
          </a:xfrm>
          <a:prstGeom prst="rect">
            <a:avLst/>
          </a:prstGeom>
        </p:spPr>
        <p:txBody>
          <a:bodyPr vert="horz" lIns="91440" tIns="45720" rIns="91440" bIns="45720" rtlCol="0" anchor="ctr"/>
          <a:lstStyle>
            <a:lvl1pPr algn="r">
              <a:defRPr sz="1600" baseline="0">
                <a:solidFill>
                  <a:schemeClr val="bg2"/>
                </a:solidFill>
                <a:latin typeface="Meiryo UI" panose="020B0604030504040204" pitchFamily="50" charset="-128"/>
                <a:ea typeface="Meiryo UI" panose="020B0604030504040204" pitchFamily="50" charset="-128"/>
              </a:defRPr>
            </a:lvl1pPr>
          </a:lstStyle>
          <a:p>
            <a:r>
              <a:rPr lang="en-US" altLang="ja-JP" noProof="0" smtClean="0"/>
              <a:t>2022/3/20</a:t>
            </a:r>
            <a:endParaRPr lang="ja-JP" altLang="en-US" noProof="0" dirty="0"/>
          </a:p>
        </p:txBody>
      </p:sp>
      <p:sp>
        <p:nvSpPr>
          <p:cNvPr id="11" name="フッター プレースホルダー 4">
            <a:extLst>
              <a:ext uri="{FF2B5EF4-FFF2-40B4-BE49-F238E27FC236}">
                <a16:creationId xmlns="" xmlns:a16="http://schemas.microsoft.com/office/drawing/2014/main" id="{1F296578-6D40-435B-861E-0904DDC10B7C}"/>
              </a:ext>
            </a:extLst>
          </p:cNvPr>
          <p:cNvSpPr>
            <a:spLocks noGrp="1"/>
          </p:cNvSpPr>
          <p:nvPr>
            <p:ph type="ftr" sz="quarter" idx="3"/>
          </p:nvPr>
        </p:nvSpPr>
        <p:spPr>
          <a:xfrm>
            <a:off x="838200" y="6118484"/>
            <a:ext cx="3398763" cy="365125"/>
          </a:xfrm>
          <a:prstGeom prst="rect">
            <a:avLst/>
          </a:prstGeom>
        </p:spPr>
        <p:txBody>
          <a:bodyPr vert="horz" lIns="91440" tIns="45720" rIns="91440" bIns="45720" rtlCol="0" anchor="ctr"/>
          <a:lstStyle>
            <a:lvl1pPr algn="l">
              <a:defRPr sz="1600" baseline="0">
                <a:solidFill>
                  <a:schemeClr val="bg2"/>
                </a:solidFill>
                <a:latin typeface="Meiryo UI" panose="020B0604030504040204" pitchFamily="50" charset="-128"/>
                <a:ea typeface="Meiryo UI" panose="020B0604030504040204" pitchFamily="50" charset="-128"/>
              </a:defRPr>
            </a:lvl1pPr>
          </a:lstStyle>
          <a:p>
            <a:r>
              <a:rPr lang="ja-JP" altLang="en-US" noProof="0" smtClean="0"/>
              <a:t>入居早々の水害</a:t>
            </a:r>
            <a:endParaRPr lang="ja-JP" altLang="en-US" noProof="0"/>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679" r:id="rId4"/>
    <p:sldLayoutId id="2147483681" r:id="rId5"/>
    <p:sldLayoutId id="2147483682" r:id="rId6"/>
    <p:sldLayoutId id="2147483683" r:id="rId7"/>
    <p:sldLayoutId id="2147483684" r:id="rId8"/>
    <p:sldLayoutId id="2147483685" r:id="rId9"/>
    <p:sldLayoutId id="2147483686" r:id="rId10"/>
    <p:sldLayoutId id="2147483689" r:id="rId11"/>
    <p:sldLayoutId id="2147483690" r:id="rId12"/>
    <p:sldLayoutId id="2147483691" r:id="rId13"/>
    <p:sldLayoutId id="2147483692" r:id="rId14"/>
    <p:sldLayoutId id="2147483693" r:id="rId15"/>
    <p:sldLayoutId id="2147483694" r:id="rId16"/>
    <p:sldLayoutId id="2147483687" r:id="rId17"/>
    <p:sldLayoutId id="2147483695" r:id="rId18"/>
    <p:sldLayoutId id="2147483688" r:id="rId19"/>
  </p:sldLayoutIdLst>
  <p:hf hdr="0"/>
  <p:txStyles>
    <p:titleStyle>
      <a:lvl1pPr algn="l" defTabSz="914400" rtl="0" eaLnBrk="1" latinLnBrk="0" hangingPunct="1">
        <a:lnSpc>
          <a:spcPct val="90000"/>
        </a:lnSpc>
        <a:spcBef>
          <a:spcPct val="0"/>
        </a:spcBef>
        <a:buNone/>
        <a:defRPr kumimoji="1" sz="5000" b="0" kern="1200" baseline="0">
          <a:solidFill>
            <a:schemeClr val="tx2"/>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baseline="0">
          <a:solidFill>
            <a:schemeClr val="tx2"/>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baseline="0">
          <a:solidFill>
            <a:schemeClr val="tx2"/>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baseline="0">
          <a:solidFill>
            <a:schemeClr val="tx2"/>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2"/>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2"/>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ru-RU"/>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guide id="9" pos="302" userDrawn="1">
          <p15:clr>
            <a:srgbClr val="F26B43"/>
          </p15:clr>
        </p15:guide>
        <p15:guide id="10" pos="737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 xmlns:a16="http://schemas.microsoft.com/office/drawing/2014/main" id="{1E70722D-0BC0-4487-812D-1E4E0DEC1129}"/>
              </a:ext>
            </a:extLst>
          </p:cNvPr>
          <p:cNvSpPr>
            <a:spLocks noGrp="1"/>
          </p:cNvSpPr>
          <p:nvPr>
            <p:ph type="body" sz="quarter" idx="20"/>
          </p:nvPr>
        </p:nvSpPr>
        <p:spPr/>
        <p:txBody>
          <a:bodyPr rtlCol="0"/>
          <a:lstStyle/>
          <a:p>
            <a:pPr rtl="0"/>
            <a:r>
              <a:rPr lang="ja-JP" altLang="en-US" dirty="0" smtClean="0"/>
              <a:t>昭和</a:t>
            </a:r>
            <a:r>
              <a:rPr lang="en-US" altLang="ja-JP" dirty="0" smtClean="0"/>
              <a:t>56</a:t>
            </a:r>
            <a:r>
              <a:rPr lang="ja-JP" altLang="en-US" dirty="0" smtClean="0"/>
              <a:t>（</a:t>
            </a:r>
            <a:r>
              <a:rPr lang="en-US" altLang="ja-JP" dirty="0" smtClean="0"/>
              <a:t>1981</a:t>
            </a:r>
            <a:r>
              <a:rPr lang="ja-JP" altLang="en-US" dirty="0" smtClean="0"/>
              <a:t>）年</a:t>
            </a:r>
            <a:r>
              <a:rPr lang="en-US" altLang="ja-JP" dirty="0" smtClean="0"/>
              <a:t>10</a:t>
            </a:r>
            <a:r>
              <a:rPr lang="ja-JP" altLang="en-US" dirty="0" smtClean="0"/>
              <a:t>月</a:t>
            </a:r>
            <a:r>
              <a:rPr lang="en-US" altLang="ja-JP" dirty="0" smtClean="0"/>
              <a:t>23</a:t>
            </a:r>
            <a:r>
              <a:rPr lang="ja-JP" altLang="en-US" dirty="0"/>
              <a:t>日</a:t>
            </a:r>
          </a:p>
        </p:txBody>
      </p:sp>
      <p:sp>
        <p:nvSpPr>
          <p:cNvPr id="3" name="タイトル 2">
            <a:extLst>
              <a:ext uri="{FF2B5EF4-FFF2-40B4-BE49-F238E27FC236}">
                <a16:creationId xmlns="" xmlns:a16="http://schemas.microsoft.com/office/drawing/2014/main" id="{05857963-8D3D-4F24-B535-54652EE095F0}"/>
              </a:ext>
            </a:extLst>
          </p:cNvPr>
          <p:cNvSpPr>
            <a:spLocks noGrp="1"/>
          </p:cNvSpPr>
          <p:nvPr>
            <p:ph type="title"/>
          </p:nvPr>
        </p:nvSpPr>
        <p:spPr/>
        <p:txBody>
          <a:bodyPr rtlCol="0"/>
          <a:lstStyle/>
          <a:p>
            <a:pPr rtl="0"/>
            <a:r>
              <a:rPr lang="ja-JP" altLang="en-US" dirty="0" smtClean="0"/>
              <a:t>入居早々の水害</a:t>
            </a:r>
            <a:endParaRPr lang="ja-JP" altLang="en-US" dirty="0"/>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779" y="5154083"/>
            <a:ext cx="4305300" cy="666750"/>
          </a:xfrm>
          <a:prstGeom prst="rect">
            <a:avLst/>
          </a:prstGeom>
        </p:spPr>
      </p:pic>
      <p:sp>
        <p:nvSpPr>
          <p:cNvPr id="2" name="テキスト ボックス 1"/>
          <p:cNvSpPr txBox="1"/>
          <p:nvPr/>
        </p:nvSpPr>
        <p:spPr>
          <a:xfrm>
            <a:off x="1485900" y="5969000"/>
            <a:ext cx="9220200" cy="369332"/>
          </a:xfrm>
          <a:prstGeom prst="rect">
            <a:avLst/>
          </a:prstGeom>
          <a:noFill/>
        </p:spPr>
        <p:txBody>
          <a:bodyPr wrap="square" rtlCol="0">
            <a:spAutoFit/>
          </a:bodyPr>
          <a:lstStyle/>
          <a:p>
            <a:r>
              <a:rPr kumimoji="1" lang="ja-JP" altLang="en-US" b="1" dirty="0" smtClean="0">
                <a:solidFill>
                  <a:srgbClr val="FFFF00"/>
                </a:solidFill>
              </a:rPr>
              <a:t>（注意）　スライドショーを続けるためには、マウスをクリックしてください　</a:t>
            </a:r>
            <a:r>
              <a:rPr kumimoji="1" lang="en-US" altLang="ja-JP" b="1" dirty="0" smtClean="0">
                <a:solidFill>
                  <a:srgbClr val="FFFF00"/>
                </a:solidFill>
              </a:rPr>
              <a:t>&lt;m(__)m&gt;</a:t>
            </a:r>
            <a:endParaRPr kumimoji="1" lang="ja-JP" altLang="en-US" b="1" dirty="0">
              <a:solidFill>
                <a:srgbClr val="FFFF00"/>
              </a:solidFill>
            </a:endParaRPr>
          </a:p>
        </p:txBody>
      </p:sp>
    </p:spTree>
    <p:extLst>
      <p:ext uri="{BB962C8B-B14F-4D97-AF65-F5344CB8AC3E}">
        <p14:creationId xmlns:p14="http://schemas.microsoft.com/office/powerpoint/2010/main" val="214231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mph" presetSubtype="0" fill="hold" grpId="0" nodeType="clickEffect">
                                  <p:stCondLst>
                                    <p:cond delay="0"/>
                                  </p:stCondLst>
                                  <p:childTnLst>
                                    <p:anim calcmode="discrete" valueType="str">
                                      <p:cBhvr override="childStyle">
                                        <p:cTn id="6" dur="2000" fill="hold"/>
                                        <p:tgtEl>
                                          <p:spTgt spid="2"/>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8695" y="95041"/>
            <a:ext cx="8577469" cy="5948738"/>
          </a:xfrm>
          <a:prstGeom prst="rect">
            <a:avLst/>
          </a:prstGeom>
        </p:spPr>
      </p:pic>
      <p:sp>
        <p:nvSpPr>
          <p:cNvPr id="5" name="テキスト ボックス 4"/>
          <p:cNvSpPr txBox="1"/>
          <p:nvPr/>
        </p:nvSpPr>
        <p:spPr>
          <a:xfrm>
            <a:off x="188844" y="407504"/>
            <a:ext cx="3051313" cy="400110"/>
          </a:xfrm>
          <a:prstGeom prst="rect">
            <a:avLst/>
          </a:prstGeom>
          <a:noFill/>
        </p:spPr>
        <p:txBody>
          <a:bodyPr wrap="square" rtlCol="0">
            <a:spAutoFit/>
          </a:bodyPr>
          <a:lstStyle/>
          <a:p>
            <a:r>
              <a:rPr kumimoji="1" lang="ja-JP" altLang="en-US" sz="2000" dirty="0" smtClean="0">
                <a:solidFill>
                  <a:schemeClr val="bg2">
                    <a:lumMod val="60000"/>
                    <a:lumOff val="40000"/>
                  </a:schemeClr>
                </a:solidFill>
              </a:rPr>
              <a:t>二番街バス停付近</a:t>
            </a:r>
            <a:endParaRPr kumimoji="1" lang="ja-JP" altLang="en-US" sz="2000" dirty="0">
              <a:solidFill>
                <a:schemeClr val="bg2">
                  <a:lumMod val="60000"/>
                  <a:lumOff val="40000"/>
                </a:schemeClr>
              </a:solidFill>
            </a:endParaRPr>
          </a:p>
        </p:txBody>
      </p:sp>
      <p:sp>
        <p:nvSpPr>
          <p:cNvPr id="8" name="日付プレースホルダー 7"/>
          <p:cNvSpPr>
            <a:spLocks noGrp="1"/>
          </p:cNvSpPr>
          <p:nvPr>
            <p:ph type="dt" sz="half" idx="11"/>
          </p:nvPr>
        </p:nvSpPr>
        <p:spPr/>
        <p:txBody>
          <a:bodyPr/>
          <a:lstStyle/>
          <a:p>
            <a:pPr rtl="0"/>
            <a:r>
              <a:rPr lang="en-US" altLang="ja-JP" noProof="0" smtClean="0"/>
              <a:t>2022/3/20</a:t>
            </a:r>
            <a:endParaRPr lang="ja-JP" altLang="en-US" noProof="0"/>
          </a:p>
        </p:txBody>
      </p:sp>
      <p:sp>
        <p:nvSpPr>
          <p:cNvPr id="9" name="フッター プレースホルダー 8"/>
          <p:cNvSpPr>
            <a:spLocks noGrp="1"/>
          </p:cNvSpPr>
          <p:nvPr>
            <p:ph type="ftr" sz="quarter" idx="12"/>
          </p:nvPr>
        </p:nvSpPr>
        <p:spPr/>
        <p:txBody>
          <a:bodyPr/>
          <a:lstStyle/>
          <a:p>
            <a:pPr rtl="0"/>
            <a:r>
              <a:rPr lang="ja-JP" altLang="en-US" noProof="0" smtClean="0"/>
              <a:t>入居早々の水害</a:t>
            </a:r>
            <a:endParaRPr lang="ja-JP" altLang="en-US" noProof="0"/>
          </a:p>
        </p:txBody>
      </p:sp>
      <p:sp>
        <p:nvSpPr>
          <p:cNvPr id="10" name="スライド番号プレースホルダー 9"/>
          <p:cNvSpPr>
            <a:spLocks noGrp="1"/>
          </p:cNvSpPr>
          <p:nvPr>
            <p:ph type="sldNum" sz="quarter" idx="10"/>
          </p:nvPr>
        </p:nvSpPr>
        <p:spPr/>
        <p:txBody>
          <a:bodyPr/>
          <a:lstStyle/>
          <a:p>
            <a:pPr rtl="0"/>
            <a:fld id="{D495E168-DA5E-4888-8D8A-92B118324C14}" type="slidenum">
              <a:rPr lang="ru-RU" altLang="ja-JP" noProof="0" smtClean="0"/>
              <a:pPr rtl="0"/>
              <a:t>10</a:t>
            </a:fld>
            <a:endParaRPr lang="ja-JP" altLang="en-US" noProof="0"/>
          </a:p>
        </p:txBody>
      </p:sp>
    </p:spTree>
    <p:extLst>
      <p:ext uri="{BB962C8B-B14F-4D97-AF65-F5344CB8AC3E}">
        <p14:creationId xmlns:p14="http://schemas.microsoft.com/office/powerpoint/2010/main" val="157990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4301" y="109280"/>
            <a:ext cx="8454448" cy="5903893"/>
          </a:xfrm>
          <a:prstGeom prst="rect">
            <a:avLst/>
          </a:prstGeom>
        </p:spPr>
      </p:pic>
      <p:sp>
        <p:nvSpPr>
          <p:cNvPr id="6" name="テキスト ボックス 5"/>
          <p:cNvSpPr txBox="1"/>
          <p:nvPr/>
        </p:nvSpPr>
        <p:spPr>
          <a:xfrm>
            <a:off x="258417" y="427383"/>
            <a:ext cx="3289853" cy="3170099"/>
          </a:xfrm>
          <a:prstGeom prst="rect">
            <a:avLst/>
          </a:prstGeom>
          <a:noFill/>
        </p:spPr>
        <p:txBody>
          <a:bodyPr wrap="square" rtlCol="0">
            <a:spAutoFit/>
          </a:bodyPr>
          <a:lstStyle/>
          <a:p>
            <a:r>
              <a:rPr kumimoji="1" lang="ja-JP" altLang="en-US" sz="2000" dirty="0">
                <a:solidFill>
                  <a:schemeClr val="bg2">
                    <a:lumMod val="60000"/>
                    <a:lumOff val="40000"/>
                  </a:schemeClr>
                </a:solidFill>
              </a:rPr>
              <a:t>新松戸駅前</a:t>
            </a:r>
            <a:r>
              <a:rPr kumimoji="1" lang="ja-JP" altLang="en-US" sz="2000" dirty="0" smtClean="0">
                <a:solidFill>
                  <a:schemeClr val="bg2">
                    <a:lumMod val="60000"/>
                    <a:lumOff val="40000"/>
                  </a:schemeClr>
                </a:solidFill>
              </a:rPr>
              <a:t>アンダーパス</a:t>
            </a:r>
            <a:endParaRPr kumimoji="1" lang="en-US" altLang="ja-JP" sz="2000" dirty="0" smtClean="0">
              <a:solidFill>
                <a:schemeClr val="bg2">
                  <a:lumMod val="60000"/>
                  <a:lumOff val="40000"/>
                </a:schemeClr>
              </a:solidFill>
            </a:endParaRPr>
          </a:p>
          <a:p>
            <a:endParaRPr kumimoji="1" lang="en-US" altLang="ja-JP" sz="2000" dirty="0">
              <a:solidFill>
                <a:schemeClr val="bg2">
                  <a:lumMod val="60000"/>
                  <a:lumOff val="40000"/>
                </a:schemeClr>
              </a:solidFill>
            </a:endParaRPr>
          </a:p>
          <a:p>
            <a:r>
              <a:rPr kumimoji="1" lang="ja-JP" altLang="en-US" sz="2000" dirty="0" smtClean="0">
                <a:solidFill>
                  <a:schemeClr val="bg2">
                    <a:lumMod val="60000"/>
                    <a:lumOff val="40000"/>
                  </a:schemeClr>
                </a:solidFill>
              </a:rPr>
              <a:t>排水設備がなく、車道</a:t>
            </a:r>
            <a:r>
              <a:rPr kumimoji="1" lang="ja-JP" altLang="en-US" sz="2000" dirty="0">
                <a:solidFill>
                  <a:schemeClr val="bg2">
                    <a:lumMod val="60000"/>
                    <a:lumOff val="40000"/>
                  </a:schemeClr>
                </a:solidFill>
              </a:rPr>
              <a:t>は</a:t>
            </a:r>
            <a:r>
              <a:rPr kumimoji="1" lang="ja-JP" altLang="en-US" sz="2000" dirty="0" smtClean="0">
                <a:solidFill>
                  <a:schemeClr val="bg2">
                    <a:lumMod val="60000"/>
                    <a:lumOff val="40000"/>
                  </a:schemeClr>
                </a:solidFill>
              </a:rPr>
              <a:t>水没</a:t>
            </a:r>
            <a:endParaRPr kumimoji="1" lang="en-US" altLang="ja-JP" sz="2000" dirty="0" smtClean="0">
              <a:solidFill>
                <a:schemeClr val="bg2">
                  <a:lumMod val="60000"/>
                  <a:lumOff val="40000"/>
                </a:schemeClr>
              </a:solidFill>
            </a:endParaRPr>
          </a:p>
          <a:p>
            <a:r>
              <a:rPr kumimoji="1" lang="ja-JP" altLang="en-US" sz="2000" dirty="0">
                <a:solidFill>
                  <a:schemeClr val="bg2">
                    <a:lumMod val="60000"/>
                    <a:lumOff val="40000"/>
                  </a:schemeClr>
                </a:solidFill>
              </a:rPr>
              <a:t>この</a:t>
            </a:r>
            <a:r>
              <a:rPr kumimoji="1" lang="ja-JP" altLang="en-US" sz="2000" dirty="0" smtClean="0">
                <a:solidFill>
                  <a:schemeClr val="bg2">
                    <a:lumMod val="60000"/>
                    <a:lumOff val="40000"/>
                  </a:schemeClr>
                </a:solidFill>
              </a:rPr>
              <a:t>ためバスの運行も停止</a:t>
            </a:r>
            <a:endParaRPr kumimoji="1" lang="en-US" altLang="ja-JP" sz="2000" dirty="0" smtClean="0">
              <a:solidFill>
                <a:schemeClr val="bg2">
                  <a:lumMod val="60000"/>
                  <a:lumOff val="40000"/>
                </a:schemeClr>
              </a:solidFill>
            </a:endParaRPr>
          </a:p>
          <a:p>
            <a:r>
              <a:rPr kumimoji="1" lang="ja-JP" altLang="en-US" sz="2000" dirty="0" smtClean="0">
                <a:solidFill>
                  <a:schemeClr val="bg2">
                    <a:lumMod val="60000"/>
                    <a:lumOff val="40000"/>
                  </a:schemeClr>
                </a:solidFill>
              </a:rPr>
              <a:t>した</a:t>
            </a:r>
            <a:endParaRPr kumimoji="1" lang="en-US" altLang="ja-JP" sz="2000" dirty="0" smtClean="0">
              <a:solidFill>
                <a:schemeClr val="bg2">
                  <a:lumMod val="60000"/>
                  <a:lumOff val="40000"/>
                </a:schemeClr>
              </a:solidFill>
            </a:endParaRPr>
          </a:p>
          <a:p>
            <a:r>
              <a:rPr kumimoji="1" lang="ja-JP" altLang="en-US" sz="2000" dirty="0" smtClean="0">
                <a:solidFill>
                  <a:schemeClr val="bg2">
                    <a:lumMod val="60000"/>
                    <a:lumOff val="40000"/>
                  </a:schemeClr>
                </a:solidFill>
              </a:rPr>
              <a:t>歩道は、人が歩いているのが見られます</a:t>
            </a:r>
            <a:endParaRPr kumimoji="1" lang="en-US" altLang="ja-JP" sz="2000" dirty="0" smtClean="0">
              <a:solidFill>
                <a:schemeClr val="bg2">
                  <a:lumMod val="60000"/>
                  <a:lumOff val="40000"/>
                </a:schemeClr>
              </a:solidFill>
            </a:endParaRPr>
          </a:p>
          <a:p>
            <a:endParaRPr kumimoji="1" lang="en-US" altLang="ja-JP" sz="2000" dirty="0" smtClean="0">
              <a:solidFill>
                <a:schemeClr val="bg2">
                  <a:lumMod val="60000"/>
                  <a:lumOff val="40000"/>
                </a:schemeClr>
              </a:solidFill>
            </a:endParaRPr>
          </a:p>
          <a:p>
            <a:r>
              <a:rPr kumimoji="1" lang="ja-JP" altLang="en-US" sz="2000" dirty="0" smtClean="0">
                <a:solidFill>
                  <a:schemeClr val="bg2">
                    <a:lumMod val="60000"/>
                    <a:lumOff val="40000"/>
                  </a:schemeClr>
                </a:solidFill>
              </a:rPr>
              <a:t>＊その後</a:t>
            </a:r>
            <a:r>
              <a:rPr kumimoji="1" lang="ja-JP" altLang="en-US" sz="2000" dirty="0">
                <a:solidFill>
                  <a:schemeClr val="bg2">
                    <a:lumMod val="60000"/>
                    <a:lumOff val="40000"/>
                  </a:schemeClr>
                </a:solidFill>
              </a:rPr>
              <a:t>排水設備が設置</a:t>
            </a:r>
            <a:r>
              <a:rPr kumimoji="1" lang="ja-JP" altLang="en-US" sz="2000" dirty="0" smtClean="0">
                <a:solidFill>
                  <a:schemeClr val="bg2">
                    <a:lumMod val="60000"/>
                    <a:lumOff val="40000"/>
                  </a:schemeClr>
                </a:solidFill>
              </a:rPr>
              <a:t>され、水没の例はない</a:t>
            </a:r>
            <a:endParaRPr kumimoji="1" lang="ja-JP" altLang="en-US" sz="2000" dirty="0">
              <a:solidFill>
                <a:schemeClr val="bg2">
                  <a:lumMod val="60000"/>
                  <a:lumOff val="40000"/>
                </a:schemeClr>
              </a:solidFill>
            </a:endParaRPr>
          </a:p>
        </p:txBody>
      </p:sp>
      <p:sp>
        <p:nvSpPr>
          <p:cNvPr id="9" name="日付プレースホルダー 8"/>
          <p:cNvSpPr>
            <a:spLocks noGrp="1"/>
          </p:cNvSpPr>
          <p:nvPr>
            <p:ph type="dt" sz="half" idx="11"/>
          </p:nvPr>
        </p:nvSpPr>
        <p:spPr/>
        <p:txBody>
          <a:bodyPr/>
          <a:lstStyle/>
          <a:p>
            <a:pPr rtl="0"/>
            <a:r>
              <a:rPr lang="en-US" altLang="ja-JP" noProof="0" smtClean="0"/>
              <a:t>2022/3/20</a:t>
            </a:r>
            <a:endParaRPr lang="ja-JP" altLang="en-US" noProof="0"/>
          </a:p>
        </p:txBody>
      </p:sp>
      <p:sp>
        <p:nvSpPr>
          <p:cNvPr id="10" name="フッター プレースホルダー 9"/>
          <p:cNvSpPr>
            <a:spLocks noGrp="1"/>
          </p:cNvSpPr>
          <p:nvPr>
            <p:ph type="ftr" sz="quarter" idx="12"/>
          </p:nvPr>
        </p:nvSpPr>
        <p:spPr/>
        <p:txBody>
          <a:bodyPr/>
          <a:lstStyle/>
          <a:p>
            <a:pPr rtl="0"/>
            <a:r>
              <a:rPr lang="ja-JP" altLang="en-US" noProof="0" smtClean="0"/>
              <a:t>入居早々の水害</a:t>
            </a:r>
            <a:endParaRPr lang="ja-JP" altLang="en-US" noProof="0"/>
          </a:p>
        </p:txBody>
      </p:sp>
      <p:sp>
        <p:nvSpPr>
          <p:cNvPr id="11" name="スライド番号プレースホルダー 10"/>
          <p:cNvSpPr>
            <a:spLocks noGrp="1"/>
          </p:cNvSpPr>
          <p:nvPr>
            <p:ph type="sldNum" sz="quarter" idx="10"/>
          </p:nvPr>
        </p:nvSpPr>
        <p:spPr/>
        <p:txBody>
          <a:bodyPr/>
          <a:lstStyle/>
          <a:p>
            <a:pPr rtl="0"/>
            <a:fld id="{D495E168-DA5E-4888-8D8A-92B118324C14}" type="slidenum">
              <a:rPr lang="ru-RU" altLang="ja-JP" noProof="0" smtClean="0"/>
              <a:pPr rtl="0"/>
              <a:t>11</a:t>
            </a:fld>
            <a:endParaRPr lang="ja-JP" altLang="en-US" noProof="0"/>
          </a:p>
        </p:txBody>
      </p:sp>
    </p:spTree>
    <p:extLst>
      <p:ext uri="{BB962C8B-B14F-4D97-AF65-F5344CB8AC3E}">
        <p14:creationId xmlns:p14="http://schemas.microsoft.com/office/powerpoint/2010/main" val="36065290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7783" y="120911"/>
            <a:ext cx="8418443" cy="5944602"/>
          </a:xfrm>
          <a:prstGeom prst="rect">
            <a:avLst/>
          </a:prstGeom>
        </p:spPr>
      </p:pic>
      <p:sp>
        <p:nvSpPr>
          <p:cNvPr id="5" name="テキスト ボックス 4"/>
          <p:cNvSpPr txBox="1"/>
          <p:nvPr/>
        </p:nvSpPr>
        <p:spPr>
          <a:xfrm>
            <a:off x="238539" y="268357"/>
            <a:ext cx="3220278" cy="1015663"/>
          </a:xfrm>
          <a:prstGeom prst="rect">
            <a:avLst/>
          </a:prstGeom>
          <a:noFill/>
        </p:spPr>
        <p:txBody>
          <a:bodyPr wrap="square" rtlCol="0">
            <a:spAutoFit/>
          </a:bodyPr>
          <a:lstStyle/>
          <a:p>
            <a:r>
              <a:rPr kumimoji="1" lang="ja-JP" altLang="en-US" sz="2000" dirty="0">
                <a:solidFill>
                  <a:schemeClr val="bg2">
                    <a:lumMod val="60000"/>
                    <a:lumOff val="40000"/>
                  </a:schemeClr>
                </a:solidFill>
              </a:rPr>
              <a:t>新松戸</a:t>
            </a:r>
            <a:r>
              <a:rPr kumimoji="1" lang="en-US" altLang="ja-JP" sz="2000" dirty="0">
                <a:solidFill>
                  <a:schemeClr val="bg2">
                    <a:lumMod val="60000"/>
                    <a:lumOff val="40000"/>
                  </a:schemeClr>
                </a:solidFill>
              </a:rPr>
              <a:t>6</a:t>
            </a:r>
            <a:r>
              <a:rPr kumimoji="1" lang="ja-JP" altLang="en-US" sz="2000" dirty="0">
                <a:solidFill>
                  <a:schemeClr val="bg2">
                    <a:lumMod val="60000"/>
                    <a:lumOff val="40000"/>
                  </a:schemeClr>
                </a:solidFill>
              </a:rPr>
              <a:t>丁目</a:t>
            </a:r>
            <a:r>
              <a:rPr kumimoji="1" lang="ja-JP" altLang="en-US" sz="2000" dirty="0" smtClean="0">
                <a:solidFill>
                  <a:schemeClr val="bg2">
                    <a:lumMod val="60000"/>
                    <a:lumOff val="40000"/>
                  </a:schemeClr>
                </a:solidFill>
              </a:rPr>
              <a:t>交差点</a:t>
            </a:r>
            <a:endParaRPr kumimoji="1" lang="en-US" altLang="ja-JP" sz="2000" dirty="0" smtClean="0">
              <a:solidFill>
                <a:schemeClr val="bg2">
                  <a:lumMod val="60000"/>
                  <a:lumOff val="40000"/>
                </a:schemeClr>
              </a:solidFill>
            </a:endParaRPr>
          </a:p>
          <a:p>
            <a:endParaRPr kumimoji="1" lang="en-US" altLang="ja-JP" sz="2000" dirty="0">
              <a:solidFill>
                <a:schemeClr val="bg2">
                  <a:lumMod val="60000"/>
                  <a:lumOff val="40000"/>
                </a:schemeClr>
              </a:solidFill>
            </a:endParaRPr>
          </a:p>
          <a:p>
            <a:r>
              <a:rPr kumimoji="1" lang="ja-JP" altLang="en-US" sz="2000" dirty="0" smtClean="0">
                <a:solidFill>
                  <a:schemeClr val="bg2">
                    <a:lumMod val="60000"/>
                    <a:lumOff val="40000"/>
                  </a:schemeClr>
                </a:solidFill>
              </a:rPr>
              <a:t>左前方は弐番街</a:t>
            </a:r>
            <a:endParaRPr kumimoji="1" lang="ja-JP" altLang="en-US" sz="2000" dirty="0">
              <a:solidFill>
                <a:schemeClr val="bg2">
                  <a:lumMod val="60000"/>
                  <a:lumOff val="40000"/>
                </a:schemeClr>
              </a:solidFill>
            </a:endParaRPr>
          </a:p>
        </p:txBody>
      </p:sp>
      <p:sp>
        <p:nvSpPr>
          <p:cNvPr id="8" name="日付プレースホルダー 7"/>
          <p:cNvSpPr>
            <a:spLocks noGrp="1"/>
          </p:cNvSpPr>
          <p:nvPr>
            <p:ph type="dt" sz="half" idx="11"/>
          </p:nvPr>
        </p:nvSpPr>
        <p:spPr/>
        <p:txBody>
          <a:bodyPr/>
          <a:lstStyle/>
          <a:p>
            <a:pPr rtl="0"/>
            <a:r>
              <a:rPr lang="en-US" altLang="ja-JP" noProof="0" smtClean="0"/>
              <a:t>2022/3/20</a:t>
            </a:r>
            <a:endParaRPr lang="ja-JP" altLang="en-US" noProof="0"/>
          </a:p>
        </p:txBody>
      </p:sp>
      <p:sp>
        <p:nvSpPr>
          <p:cNvPr id="9" name="フッター プレースホルダー 8"/>
          <p:cNvSpPr>
            <a:spLocks noGrp="1"/>
          </p:cNvSpPr>
          <p:nvPr>
            <p:ph type="ftr" sz="quarter" idx="12"/>
          </p:nvPr>
        </p:nvSpPr>
        <p:spPr/>
        <p:txBody>
          <a:bodyPr/>
          <a:lstStyle/>
          <a:p>
            <a:pPr rtl="0"/>
            <a:r>
              <a:rPr lang="ja-JP" altLang="en-US" noProof="0" smtClean="0"/>
              <a:t>入居早々の水害</a:t>
            </a:r>
            <a:endParaRPr lang="ja-JP" altLang="en-US" noProof="0"/>
          </a:p>
        </p:txBody>
      </p:sp>
      <p:sp>
        <p:nvSpPr>
          <p:cNvPr id="10" name="スライド番号プレースホルダー 9"/>
          <p:cNvSpPr>
            <a:spLocks noGrp="1"/>
          </p:cNvSpPr>
          <p:nvPr>
            <p:ph type="sldNum" sz="quarter" idx="10"/>
          </p:nvPr>
        </p:nvSpPr>
        <p:spPr/>
        <p:txBody>
          <a:bodyPr/>
          <a:lstStyle/>
          <a:p>
            <a:pPr rtl="0"/>
            <a:fld id="{D495E168-DA5E-4888-8D8A-92B118324C14}" type="slidenum">
              <a:rPr lang="ru-RU" altLang="ja-JP" noProof="0" smtClean="0"/>
              <a:pPr rtl="0"/>
              <a:t>12</a:t>
            </a:fld>
            <a:endParaRPr lang="ja-JP" altLang="en-US" noProof="0"/>
          </a:p>
        </p:txBody>
      </p:sp>
    </p:spTree>
    <p:extLst>
      <p:ext uri="{BB962C8B-B14F-4D97-AF65-F5344CB8AC3E}">
        <p14:creationId xmlns:p14="http://schemas.microsoft.com/office/powerpoint/2010/main" val="225451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 calcmode="lin" valueType="num">
                                      <p:cBhvr additive="base">
                                        <p:cTn id="18"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 xmlns:a16="http://schemas.microsoft.com/office/drawing/2014/main" id="{72B381BA-F1D7-483F-B759-9C3451355503}"/>
              </a:ext>
            </a:extLst>
          </p:cNvPr>
          <p:cNvSpPr>
            <a:spLocks noGrp="1"/>
          </p:cNvSpPr>
          <p:nvPr>
            <p:ph type="title"/>
          </p:nvPr>
        </p:nvSpPr>
        <p:spPr>
          <a:xfrm>
            <a:off x="1050857" y="612100"/>
            <a:ext cx="10104124" cy="1517356"/>
          </a:xfrm>
        </p:spPr>
        <p:txBody>
          <a:bodyPr rtlCol="0"/>
          <a:lstStyle/>
          <a:p>
            <a:pPr rtl="0"/>
            <a:r>
              <a:rPr lang="ja-JP" altLang="en-US" dirty="0" smtClean="0"/>
              <a:t>ありがとう</a:t>
            </a:r>
            <a:r>
              <a:rPr lang="ja-JP" altLang="en-US" dirty="0"/>
              <a:t>ございました</a:t>
            </a:r>
            <a:endParaRPr lang="ja-JP" altLang="ru-RU" dirty="0"/>
          </a:p>
        </p:txBody>
      </p:sp>
      <p:sp>
        <p:nvSpPr>
          <p:cNvPr id="4" name="テキスト プレースホルダー 3">
            <a:extLst>
              <a:ext uri="{FF2B5EF4-FFF2-40B4-BE49-F238E27FC236}">
                <a16:creationId xmlns="" xmlns:a16="http://schemas.microsoft.com/office/drawing/2014/main" id="{A412BBAB-4628-42F5-BF78-BE0E59475133}"/>
              </a:ext>
            </a:extLst>
          </p:cNvPr>
          <p:cNvSpPr>
            <a:spLocks noGrp="1"/>
          </p:cNvSpPr>
          <p:nvPr>
            <p:ph type="body" sz="quarter" idx="13"/>
          </p:nvPr>
        </p:nvSpPr>
        <p:spPr>
          <a:xfrm>
            <a:off x="1050857" y="2822713"/>
            <a:ext cx="10090287" cy="439020"/>
          </a:xfrm>
        </p:spPr>
        <p:txBody>
          <a:bodyPr rtlCol="0"/>
          <a:lstStyle/>
          <a:p>
            <a:pPr rtl="0"/>
            <a:r>
              <a:rPr lang="ja-JP" altLang="en-US" sz="2400" dirty="0" smtClean="0"/>
              <a:t>編集後記</a:t>
            </a:r>
            <a:endParaRPr lang="en-US" altLang="ja-JP" sz="2400" dirty="0" smtClean="0"/>
          </a:p>
          <a:p>
            <a:pPr algn="l" rtl="0"/>
            <a:endParaRPr lang="en-US" altLang="ja-JP" sz="2400" dirty="0"/>
          </a:p>
          <a:p>
            <a:pPr algn="l" rtl="0"/>
            <a:r>
              <a:rPr lang="ja-JP" altLang="en-US" sz="2000" dirty="0" smtClean="0"/>
              <a:t>写真は翌日撮影されたもので、冠水も少なくなっております。台風は</a:t>
            </a:r>
            <a:r>
              <a:rPr lang="en-US" altLang="ja-JP" sz="2000" dirty="0" smtClean="0"/>
              <a:t>10</a:t>
            </a:r>
            <a:r>
              <a:rPr lang="ja-JP" altLang="en-US" sz="2000" dirty="0" smtClean="0"/>
              <a:t>月</a:t>
            </a:r>
            <a:r>
              <a:rPr lang="en-US" altLang="ja-JP" sz="2000" dirty="0" smtClean="0"/>
              <a:t>22</a:t>
            </a:r>
            <a:r>
              <a:rPr lang="ja-JP" altLang="en-US" sz="2000" dirty="0" smtClean="0"/>
              <a:t>日（木）に大雨をもたらし、当日夜遅く帰宅した私は、タクシーなどで近くまできたものの、坂川は車は通れずそこから膝上まで浸かってびしょ濡れになりながら西パークまで帰宅しました。確か翌日は休みました。多分撮影者の方も同じだったと思います。マイホームに入って間もない時期に川が溢れ浸水とは想定外でした。</a:t>
            </a:r>
            <a:endParaRPr lang="en-US" altLang="ja-JP" sz="2000" dirty="0" smtClean="0"/>
          </a:p>
          <a:p>
            <a:pPr algn="l" rtl="0"/>
            <a:r>
              <a:rPr lang="ja-JP" altLang="en-US" sz="2000" dirty="0" smtClean="0"/>
              <a:t>サラリーマンの思い出に残る日でもありました。</a:t>
            </a:r>
            <a:endParaRPr lang="en-US" altLang="ja-JP" sz="2000" dirty="0" smtClean="0"/>
          </a:p>
          <a:p>
            <a:pPr algn="l" rtl="0"/>
            <a:endParaRPr lang="en-US" altLang="ja-JP" sz="2400" dirty="0"/>
          </a:p>
          <a:p>
            <a:pPr algn="r" rtl="0"/>
            <a:r>
              <a:rPr lang="ja-JP" altLang="en-US" sz="2400" dirty="0" smtClean="0">
                <a:solidFill>
                  <a:schemeClr val="bg1"/>
                </a:solidFill>
              </a:rPr>
              <a:t>新松戸西パークハウスホームページ制作担当　</a:t>
            </a:r>
            <a:r>
              <a:rPr lang="en-US" altLang="ja-JP" sz="2400" dirty="0" smtClean="0">
                <a:solidFill>
                  <a:schemeClr val="bg1"/>
                </a:solidFill>
              </a:rPr>
              <a:t>Y.K.</a:t>
            </a:r>
            <a:r>
              <a:rPr lang="ja-JP" altLang="en-US" sz="2400" dirty="0" smtClean="0"/>
              <a:t>　</a:t>
            </a:r>
            <a:endParaRPr lang="ja-JP" altLang="ru-RU" sz="2400" dirty="0"/>
          </a:p>
        </p:txBody>
      </p:sp>
    </p:spTree>
    <p:extLst>
      <p:ext uri="{BB962C8B-B14F-4D97-AF65-F5344CB8AC3E}">
        <p14:creationId xmlns:p14="http://schemas.microsoft.com/office/powerpoint/2010/main" val="330927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79031" y="1064111"/>
            <a:ext cx="10873409" cy="3970318"/>
          </a:xfrm>
          <a:prstGeom prst="rect">
            <a:avLst/>
          </a:prstGeom>
          <a:noFill/>
        </p:spPr>
        <p:txBody>
          <a:bodyPr wrap="square" rtlCol="0">
            <a:spAutoFit/>
          </a:bodyPr>
          <a:lstStyle/>
          <a:p>
            <a:endParaRPr kumimoji="1" lang="en-US" altLang="ja-JP" dirty="0">
              <a:solidFill>
                <a:schemeClr val="bg2">
                  <a:lumMod val="60000"/>
                  <a:lumOff val="40000"/>
                </a:schemeClr>
              </a:solidFill>
            </a:endParaRPr>
          </a:p>
          <a:p>
            <a:r>
              <a:rPr kumimoji="1" lang="ja-JP" altLang="en-US" dirty="0" smtClean="0">
                <a:solidFill>
                  <a:schemeClr val="bg2">
                    <a:lumMod val="60000"/>
                    <a:lumOff val="40000"/>
                  </a:schemeClr>
                </a:solidFill>
              </a:rPr>
              <a:t>私たちの新松戸西パークハウスは、昭和</a:t>
            </a:r>
            <a:r>
              <a:rPr kumimoji="1" lang="en-US" altLang="ja-JP" dirty="0" smtClean="0">
                <a:solidFill>
                  <a:schemeClr val="bg2">
                    <a:lumMod val="60000"/>
                    <a:lumOff val="40000"/>
                  </a:schemeClr>
                </a:solidFill>
              </a:rPr>
              <a:t>56</a:t>
            </a:r>
            <a:r>
              <a:rPr kumimoji="1" lang="ja-JP" altLang="en-US" dirty="0" smtClean="0">
                <a:solidFill>
                  <a:schemeClr val="bg2">
                    <a:lumMod val="60000"/>
                    <a:lumOff val="40000"/>
                  </a:schemeClr>
                </a:solidFill>
              </a:rPr>
              <a:t>（</a:t>
            </a:r>
            <a:r>
              <a:rPr kumimoji="1" lang="en-US" altLang="ja-JP" dirty="0" smtClean="0">
                <a:solidFill>
                  <a:schemeClr val="bg2">
                    <a:lumMod val="60000"/>
                    <a:lumOff val="40000"/>
                  </a:schemeClr>
                </a:solidFill>
              </a:rPr>
              <a:t>1981</a:t>
            </a:r>
            <a:r>
              <a:rPr kumimoji="1" lang="ja-JP" altLang="en-US" dirty="0" smtClean="0">
                <a:solidFill>
                  <a:schemeClr val="bg2">
                    <a:lumMod val="60000"/>
                    <a:lumOff val="40000"/>
                  </a:schemeClr>
                </a:solidFill>
              </a:rPr>
              <a:t>）年</a:t>
            </a:r>
            <a:r>
              <a:rPr kumimoji="1" lang="en-US" altLang="ja-JP" dirty="0" smtClean="0">
                <a:solidFill>
                  <a:schemeClr val="bg2">
                    <a:lumMod val="60000"/>
                    <a:lumOff val="40000"/>
                  </a:schemeClr>
                </a:solidFill>
              </a:rPr>
              <a:t>2</a:t>
            </a:r>
            <a:r>
              <a:rPr kumimoji="1" lang="ja-JP" altLang="en-US" dirty="0" smtClean="0">
                <a:solidFill>
                  <a:schemeClr val="bg2">
                    <a:lumMod val="60000"/>
                    <a:lumOff val="40000"/>
                  </a:schemeClr>
                </a:solidFill>
              </a:rPr>
              <a:t>月に竣工、入居</a:t>
            </a:r>
            <a:r>
              <a:rPr kumimoji="1" lang="ja-JP" altLang="en-US" dirty="0">
                <a:solidFill>
                  <a:schemeClr val="bg2">
                    <a:lumMod val="60000"/>
                    <a:lumOff val="40000"/>
                  </a:schemeClr>
                </a:solidFill>
              </a:rPr>
              <a:t>は</a:t>
            </a:r>
            <a:r>
              <a:rPr kumimoji="1" lang="en-US" altLang="ja-JP" dirty="0">
                <a:solidFill>
                  <a:schemeClr val="bg2">
                    <a:lumMod val="60000"/>
                    <a:lumOff val="40000"/>
                  </a:schemeClr>
                </a:solidFill>
              </a:rPr>
              <a:t>3</a:t>
            </a:r>
            <a:r>
              <a:rPr kumimoji="1" lang="ja-JP" altLang="en-US" dirty="0">
                <a:solidFill>
                  <a:schemeClr val="bg2">
                    <a:lumMod val="60000"/>
                    <a:lumOff val="40000"/>
                  </a:schemeClr>
                </a:solidFill>
              </a:rPr>
              <a:t>月に</a:t>
            </a:r>
            <a:r>
              <a:rPr kumimoji="1" lang="ja-JP" altLang="en-US" dirty="0" smtClean="0">
                <a:solidFill>
                  <a:schemeClr val="bg2">
                    <a:lumMod val="60000"/>
                    <a:lumOff val="40000"/>
                  </a:schemeClr>
                </a:solidFill>
              </a:rPr>
              <a:t>始まりました。</a:t>
            </a:r>
            <a:endParaRPr kumimoji="1" lang="en-US" altLang="ja-JP" dirty="0" smtClean="0">
              <a:solidFill>
                <a:schemeClr val="bg2">
                  <a:lumMod val="60000"/>
                  <a:lumOff val="40000"/>
                </a:schemeClr>
              </a:solidFill>
            </a:endParaRPr>
          </a:p>
          <a:p>
            <a:endParaRPr kumimoji="1" lang="en-US" altLang="ja-JP" dirty="0">
              <a:solidFill>
                <a:schemeClr val="bg2">
                  <a:lumMod val="60000"/>
                  <a:lumOff val="40000"/>
                </a:schemeClr>
              </a:solidFill>
            </a:endParaRPr>
          </a:p>
          <a:p>
            <a:r>
              <a:rPr kumimoji="1" lang="ja-JP" altLang="en-US" dirty="0" smtClean="0">
                <a:solidFill>
                  <a:schemeClr val="bg2">
                    <a:lumMod val="60000"/>
                    <a:lumOff val="40000"/>
                  </a:schemeClr>
                </a:solidFill>
              </a:rPr>
              <a:t>ちなみに新松戸北小学校は前年の昭和</a:t>
            </a:r>
            <a:r>
              <a:rPr kumimoji="1" lang="en-US" altLang="ja-JP" dirty="0" smtClean="0">
                <a:solidFill>
                  <a:schemeClr val="bg2">
                    <a:lumMod val="60000"/>
                    <a:lumOff val="40000"/>
                  </a:schemeClr>
                </a:solidFill>
              </a:rPr>
              <a:t>55</a:t>
            </a:r>
            <a:r>
              <a:rPr kumimoji="1" lang="ja-JP" altLang="en-US" dirty="0" smtClean="0">
                <a:solidFill>
                  <a:schemeClr val="bg2">
                    <a:lumMod val="60000"/>
                    <a:lumOff val="40000"/>
                  </a:schemeClr>
                </a:solidFill>
              </a:rPr>
              <a:t>年</a:t>
            </a:r>
            <a:r>
              <a:rPr kumimoji="1" lang="en-US" altLang="ja-JP" dirty="0" smtClean="0">
                <a:solidFill>
                  <a:schemeClr val="bg2">
                    <a:lumMod val="60000"/>
                    <a:lumOff val="40000"/>
                  </a:schemeClr>
                </a:solidFill>
              </a:rPr>
              <a:t>4</a:t>
            </a:r>
            <a:r>
              <a:rPr kumimoji="1" lang="ja-JP" altLang="en-US" dirty="0" smtClean="0">
                <a:solidFill>
                  <a:schemeClr val="bg2">
                    <a:lumMod val="60000"/>
                    <a:lumOff val="40000"/>
                  </a:schemeClr>
                </a:solidFill>
              </a:rPr>
              <a:t>月に開校、新松戸北中学校は昭和</a:t>
            </a:r>
            <a:r>
              <a:rPr kumimoji="1" lang="en-US" altLang="ja-JP" dirty="0" smtClean="0">
                <a:solidFill>
                  <a:schemeClr val="bg2">
                    <a:lumMod val="60000"/>
                    <a:lumOff val="40000"/>
                  </a:schemeClr>
                </a:solidFill>
              </a:rPr>
              <a:t>56</a:t>
            </a:r>
            <a:r>
              <a:rPr kumimoji="1" lang="ja-JP" altLang="en-US" dirty="0" smtClean="0">
                <a:solidFill>
                  <a:schemeClr val="bg2">
                    <a:lumMod val="60000"/>
                    <a:lumOff val="40000"/>
                  </a:schemeClr>
                </a:solidFill>
              </a:rPr>
              <a:t>年</a:t>
            </a:r>
            <a:r>
              <a:rPr kumimoji="1" lang="en-US" altLang="ja-JP" dirty="0" smtClean="0">
                <a:solidFill>
                  <a:schemeClr val="bg2">
                    <a:lumMod val="60000"/>
                    <a:lumOff val="40000"/>
                  </a:schemeClr>
                </a:solidFill>
              </a:rPr>
              <a:t>4</a:t>
            </a:r>
            <a:r>
              <a:rPr kumimoji="1" lang="ja-JP" altLang="en-US" dirty="0" smtClean="0">
                <a:solidFill>
                  <a:schemeClr val="bg2">
                    <a:lumMod val="60000"/>
                    <a:lumOff val="40000"/>
                  </a:schemeClr>
                </a:solidFill>
              </a:rPr>
              <a:t>月に開校しております。</a:t>
            </a:r>
            <a:endParaRPr kumimoji="1" lang="en-US" altLang="ja-JP" dirty="0" smtClean="0">
              <a:solidFill>
                <a:schemeClr val="bg2">
                  <a:lumMod val="60000"/>
                  <a:lumOff val="40000"/>
                </a:schemeClr>
              </a:solidFill>
            </a:endParaRPr>
          </a:p>
          <a:p>
            <a:endParaRPr kumimoji="1" lang="en-US" altLang="ja-JP" dirty="0">
              <a:solidFill>
                <a:schemeClr val="bg2">
                  <a:lumMod val="60000"/>
                  <a:lumOff val="40000"/>
                </a:schemeClr>
              </a:solidFill>
            </a:endParaRPr>
          </a:p>
          <a:p>
            <a:r>
              <a:rPr kumimoji="1" lang="ja-JP" altLang="en-US" dirty="0" smtClean="0">
                <a:solidFill>
                  <a:schemeClr val="bg2">
                    <a:lumMod val="60000"/>
                    <a:lumOff val="40000"/>
                  </a:schemeClr>
                </a:solidFill>
              </a:rPr>
              <a:t>新松戸北小は、廃校となり新松戸西小学校に移転しております。新松戸北中学校も廃校となり、小金中学校に移転しております。現在は、両校の跡地の一部が松戸市市民交流会館「すまいる」となっております。</a:t>
            </a:r>
            <a:endParaRPr kumimoji="1" lang="en-US" altLang="ja-JP" dirty="0" smtClean="0">
              <a:solidFill>
                <a:schemeClr val="bg2">
                  <a:lumMod val="60000"/>
                  <a:lumOff val="40000"/>
                </a:schemeClr>
              </a:solidFill>
            </a:endParaRPr>
          </a:p>
          <a:p>
            <a:endParaRPr kumimoji="1" lang="en-US" altLang="ja-JP" dirty="0">
              <a:solidFill>
                <a:schemeClr val="bg2">
                  <a:lumMod val="60000"/>
                  <a:lumOff val="40000"/>
                </a:schemeClr>
              </a:solidFill>
            </a:endParaRPr>
          </a:p>
          <a:p>
            <a:r>
              <a:rPr kumimoji="1" lang="ja-JP" altLang="en-US" dirty="0" smtClean="0">
                <a:solidFill>
                  <a:schemeClr val="bg2">
                    <a:lumMod val="60000"/>
                    <a:lumOff val="40000"/>
                  </a:schemeClr>
                </a:solidFill>
              </a:rPr>
              <a:t>昭和</a:t>
            </a:r>
            <a:r>
              <a:rPr kumimoji="1" lang="en-US" altLang="ja-JP" dirty="0" smtClean="0">
                <a:solidFill>
                  <a:schemeClr val="bg2">
                    <a:lumMod val="60000"/>
                    <a:lumOff val="40000"/>
                  </a:schemeClr>
                </a:solidFill>
              </a:rPr>
              <a:t>56</a:t>
            </a:r>
            <a:r>
              <a:rPr kumimoji="1" lang="ja-JP" altLang="en-US" dirty="0" smtClean="0">
                <a:solidFill>
                  <a:schemeClr val="bg2">
                    <a:lumMod val="60000"/>
                    <a:lumOff val="40000"/>
                  </a:schemeClr>
                </a:solidFill>
              </a:rPr>
              <a:t>年</a:t>
            </a:r>
            <a:r>
              <a:rPr kumimoji="1" lang="en-US" altLang="ja-JP" dirty="0" smtClean="0">
                <a:solidFill>
                  <a:schemeClr val="bg2">
                    <a:lumMod val="60000"/>
                    <a:lumOff val="40000"/>
                  </a:schemeClr>
                </a:solidFill>
              </a:rPr>
              <a:t>7</a:t>
            </a:r>
            <a:r>
              <a:rPr kumimoji="1" lang="ja-JP" altLang="en-US" dirty="0" smtClean="0">
                <a:solidFill>
                  <a:schemeClr val="bg2">
                    <a:lumMod val="60000"/>
                    <a:lumOff val="40000"/>
                  </a:schemeClr>
                </a:solidFill>
              </a:rPr>
              <a:t>月には「第</a:t>
            </a:r>
            <a:r>
              <a:rPr kumimoji="1" lang="en-US" altLang="ja-JP" dirty="0" smtClean="0">
                <a:solidFill>
                  <a:schemeClr val="bg2">
                    <a:lumMod val="60000"/>
                    <a:lumOff val="40000"/>
                  </a:schemeClr>
                </a:solidFill>
              </a:rPr>
              <a:t>1</a:t>
            </a:r>
            <a:r>
              <a:rPr kumimoji="1" lang="ja-JP" altLang="en-US" dirty="0" smtClean="0">
                <a:solidFill>
                  <a:schemeClr val="bg2">
                    <a:lumMod val="60000"/>
                    <a:lumOff val="40000"/>
                  </a:schemeClr>
                </a:solidFill>
              </a:rPr>
              <a:t>回新松戸祭り」が開催され、</a:t>
            </a:r>
            <a:r>
              <a:rPr kumimoji="1" lang="en-US" altLang="ja-JP" dirty="0" smtClean="0">
                <a:solidFill>
                  <a:schemeClr val="bg2">
                    <a:lumMod val="60000"/>
                    <a:lumOff val="40000"/>
                  </a:schemeClr>
                </a:solidFill>
              </a:rPr>
              <a:t>10</a:t>
            </a:r>
            <a:r>
              <a:rPr kumimoji="1" lang="ja-JP" altLang="en-US" dirty="0" smtClean="0">
                <a:solidFill>
                  <a:schemeClr val="bg2">
                    <a:lumMod val="60000"/>
                    <a:lumOff val="40000"/>
                  </a:schemeClr>
                </a:solidFill>
              </a:rPr>
              <a:t>月には新松戸支所・市民センターが開所しました。</a:t>
            </a:r>
            <a:endParaRPr kumimoji="1" lang="en-US" altLang="ja-JP" dirty="0" smtClean="0">
              <a:solidFill>
                <a:schemeClr val="bg2">
                  <a:lumMod val="60000"/>
                  <a:lumOff val="40000"/>
                </a:schemeClr>
              </a:solidFill>
            </a:endParaRPr>
          </a:p>
          <a:p>
            <a:endParaRPr kumimoji="1" lang="en-US" altLang="ja-JP" dirty="0">
              <a:solidFill>
                <a:schemeClr val="bg2">
                  <a:lumMod val="60000"/>
                  <a:lumOff val="40000"/>
                </a:schemeClr>
              </a:solidFill>
            </a:endParaRPr>
          </a:p>
          <a:p>
            <a:r>
              <a:rPr kumimoji="1" lang="ja-JP" altLang="en-US" dirty="0" smtClean="0">
                <a:solidFill>
                  <a:schemeClr val="bg2">
                    <a:lumMod val="60000"/>
                    <a:lumOff val="40000"/>
                  </a:schemeClr>
                </a:solidFill>
              </a:rPr>
              <a:t>そういう新松戸の発展の幕開けの年の</a:t>
            </a:r>
            <a:r>
              <a:rPr kumimoji="1" lang="en-US" altLang="ja-JP" dirty="0" smtClean="0">
                <a:solidFill>
                  <a:schemeClr val="bg2">
                    <a:lumMod val="60000"/>
                    <a:lumOff val="40000"/>
                  </a:schemeClr>
                </a:solidFill>
              </a:rPr>
              <a:t>10</a:t>
            </a:r>
            <a:r>
              <a:rPr kumimoji="1" lang="ja-JP" altLang="en-US" dirty="0" smtClean="0">
                <a:solidFill>
                  <a:schemeClr val="bg2">
                    <a:lumMod val="60000"/>
                    <a:lumOff val="40000"/>
                  </a:schemeClr>
                </a:solidFill>
              </a:rPr>
              <a:t>月</a:t>
            </a:r>
            <a:r>
              <a:rPr kumimoji="1" lang="en-US" altLang="ja-JP" dirty="0" smtClean="0">
                <a:solidFill>
                  <a:schemeClr val="bg2">
                    <a:lumMod val="60000"/>
                    <a:lumOff val="40000"/>
                  </a:schemeClr>
                </a:solidFill>
              </a:rPr>
              <a:t>23</a:t>
            </a:r>
            <a:r>
              <a:rPr kumimoji="1" lang="ja-JP" altLang="en-US" dirty="0" smtClean="0">
                <a:solidFill>
                  <a:schemeClr val="bg2">
                    <a:lumMod val="60000"/>
                    <a:lumOff val="40000"/>
                  </a:schemeClr>
                </a:solidFill>
              </a:rPr>
              <a:t>日に台風</a:t>
            </a:r>
            <a:r>
              <a:rPr kumimoji="1" lang="en-US" altLang="ja-JP" dirty="0" smtClean="0">
                <a:solidFill>
                  <a:schemeClr val="bg2">
                    <a:lumMod val="60000"/>
                    <a:lumOff val="40000"/>
                  </a:schemeClr>
                </a:solidFill>
              </a:rPr>
              <a:t>24</a:t>
            </a:r>
            <a:r>
              <a:rPr kumimoji="1" lang="ja-JP" altLang="en-US" dirty="0" smtClean="0">
                <a:solidFill>
                  <a:schemeClr val="bg2">
                    <a:lumMod val="60000"/>
                    <a:lumOff val="40000"/>
                  </a:schemeClr>
                </a:solidFill>
              </a:rPr>
              <a:t>号による大雨で坂川が氾濫し、新松戸一帯は水浸しになるという水害が発生しました</a:t>
            </a:r>
            <a:endParaRPr kumimoji="1" lang="en-US" altLang="ja-JP" dirty="0" smtClean="0">
              <a:solidFill>
                <a:schemeClr val="bg2">
                  <a:lumMod val="60000"/>
                  <a:lumOff val="40000"/>
                </a:schemeClr>
              </a:solidFill>
            </a:endParaRPr>
          </a:p>
          <a:p>
            <a:endParaRPr kumimoji="1" lang="en-US" altLang="ja-JP" dirty="0">
              <a:solidFill>
                <a:schemeClr val="bg2">
                  <a:lumMod val="60000"/>
                  <a:lumOff val="40000"/>
                </a:schemeClr>
              </a:solidFill>
            </a:endParaRPr>
          </a:p>
          <a:p>
            <a:r>
              <a:rPr kumimoji="1" lang="ja-JP" altLang="en-US" dirty="0" smtClean="0">
                <a:solidFill>
                  <a:schemeClr val="bg2">
                    <a:lumMod val="60000"/>
                    <a:lumOff val="40000"/>
                  </a:schemeClr>
                </a:solidFill>
              </a:rPr>
              <a:t>その時の様子を撮影した方の写真を提供していただいたものが、これから紹介する今では貴重な写真です</a:t>
            </a:r>
            <a:endParaRPr kumimoji="1" lang="ja-JP" altLang="en-US" dirty="0">
              <a:solidFill>
                <a:schemeClr val="bg2">
                  <a:lumMod val="60000"/>
                  <a:lumOff val="40000"/>
                </a:schemeClr>
              </a:solidFill>
            </a:endParaRPr>
          </a:p>
        </p:txBody>
      </p:sp>
      <p:sp>
        <p:nvSpPr>
          <p:cNvPr id="7" name="日付プレースホルダー 6"/>
          <p:cNvSpPr>
            <a:spLocks noGrp="1"/>
          </p:cNvSpPr>
          <p:nvPr>
            <p:ph type="dt" sz="half" idx="11"/>
          </p:nvPr>
        </p:nvSpPr>
        <p:spPr/>
        <p:txBody>
          <a:bodyPr/>
          <a:lstStyle/>
          <a:p>
            <a:pPr rtl="0"/>
            <a:r>
              <a:rPr lang="en-US" altLang="ja-JP" noProof="0" smtClean="0"/>
              <a:t>2022/3/20</a:t>
            </a:r>
            <a:endParaRPr lang="ja-JP" altLang="en-US" noProof="0"/>
          </a:p>
        </p:txBody>
      </p:sp>
      <p:sp>
        <p:nvSpPr>
          <p:cNvPr id="8" name="フッター プレースホルダー 7"/>
          <p:cNvSpPr>
            <a:spLocks noGrp="1"/>
          </p:cNvSpPr>
          <p:nvPr>
            <p:ph type="ftr" sz="quarter" idx="12"/>
          </p:nvPr>
        </p:nvSpPr>
        <p:spPr/>
        <p:txBody>
          <a:bodyPr/>
          <a:lstStyle/>
          <a:p>
            <a:pPr rtl="0"/>
            <a:r>
              <a:rPr lang="ja-JP" altLang="en-US" noProof="0" smtClean="0"/>
              <a:t>入居早々の水害</a:t>
            </a:r>
            <a:endParaRPr lang="ja-JP" altLang="en-US" noProof="0"/>
          </a:p>
        </p:txBody>
      </p:sp>
      <p:sp>
        <p:nvSpPr>
          <p:cNvPr id="9" name="スライド番号プレースホルダー 8"/>
          <p:cNvSpPr>
            <a:spLocks noGrp="1"/>
          </p:cNvSpPr>
          <p:nvPr>
            <p:ph type="sldNum" sz="quarter" idx="10"/>
          </p:nvPr>
        </p:nvSpPr>
        <p:spPr/>
        <p:txBody>
          <a:bodyPr/>
          <a:lstStyle/>
          <a:p>
            <a:pPr rtl="0"/>
            <a:fld id="{D495E168-DA5E-4888-8D8A-92B118324C14}" type="slidenum">
              <a:rPr lang="ru-RU" altLang="ja-JP" noProof="0" smtClean="0"/>
              <a:pPr rtl="0"/>
              <a:t>2</a:t>
            </a:fld>
            <a:endParaRPr lang="ja-JP" altLang="en-US" noProof="0"/>
          </a:p>
        </p:txBody>
      </p:sp>
      <p:sp>
        <p:nvSpPr>
          <p:cNvPr id="2" name="正方形/長方形 1"/>
          <p:cNvSpPr/>
          <p:nvPr/>
        </p:nvSpPr>
        <p:spPr>
          <a:xfrm>
            <a:off x="3499792" y="540891"/>
            <a:ext cx="4400565" cy="584775"/>
          </a:xfrm>
          <a:prstGeom prst="rect">
            <a:avLst/>
          </a:prstGeom>
        </p:spPr>
        <p:txBody>
          <a:bodyPr wrap="none">
            <a:spAutoFit/>
          </a:bodyPr>
          <a:lstStyle/>
          <a:p>
            <a:pPr algn="ctr"/>
            <a:r>
              <a:rPr kumimoji="1" lang="ja-JP" altLang="en-US" sz="3200" b="1" dirty="0">
                <a:solidFill>
                  <a:schemeClr val="bg1"/>
                </a:solidFill>
              </a:rPr>
              <a:t>水害のあった時代背景</a:t>
            </a:r>
            <a:endParaRPr kumimoji="1" lang="en-US" altLang="ja-JP" sz="3200" b="1" dirty="0">
              <a:solidFill>
                <a:schemeClr val="bg1"/>
              </a:solidFill>
            </a:endParaRPr>
          </a:p>
        </p:txBody>
      </p:sp>
    </p:spTree>
    <p:extLst>
      <p:ext uri="{BB962C8B-B14F-4D97-AF65-F5344CB8AC3E}">
        <p14:creationId xmlns:p14="http://schemas.microsoft.com/office/powerpoint/2010/main" val="294551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 calcmode="lin" valueType="num">
                                      <p:cBhvr additive="base">
                                        <p:cTn id="20"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 calcmode="lin" valueType="num">
                                      <p:cBhvr additive="base">
                                        <p:cTn id="26"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 calcmode="lin" valueType="num">
                                      <p:cBhvr additive="base">
                                        <p:cTn id="32"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 calcmode="lin" valueType="num">
                                      <p:cBhvr additive="base">
                                        <p:cTn id="38"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11" end="11"/>
                                            </p:txEl>
                                          </p:spTgt>
                                        </p:tgtEl>
                                        <p:attrNameLst>
                                          <p:attrName>style.visibility</p:attrName>
                                        </p:attrNameLst>
                                      </p:cBhvr>
                                      <p:to>
                                        <p:strVal val="visible"/>
                                      </p:to>
                                    </p:set>
                                    <p:anim calcmode="lin" valueType="num">
                                      <p:cBhvr additive="base">
                                        <p:cTn id="44"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7843" y="125511"/>
            <a:ext cx="8468140" cy="5882448"/>
          </a:xfrm>
          <a:prstGeom prst="rect">
            <a:avLst/>
          </a:prstGeom>
        </p:spPr>
      </p:pic>
      <p:sp>
        <p:nvSpPr>
          <p:cNvPr id="8" name="テキスト ボックス 7"/>
          <p:cNvSpPr txBox="1"/>
          <p:nvPr/>
        </p:nvSpPr>
        <p:spPr>
          <a:xfrm>
            <a:off x="248478" y="407504"/>
            <a:ext cx="3220279" cy="1938992"/>
          </a:xfrm>
          <a:prstGeom prst="rect">
            <a:avLst/>
          </a:prstGeom>
          <a:noFill/>
        </p:spPr>
        <p:txBody>
          <a:bodyPr wrap="square" rtlCol="0">
            <a:spAutoFit/>
          </a:bodyPr>
          <a:lstStyle/>
          <a:p>
            <a:r>
              <a:rPr kumimoji="1" lang="en-US" altLang="ja-JP" sz="2000" dirty="0" smtClean="0">
                <a:solidFill>
                  <a:schemeClr val="bg2">
                    <a:lumMod val="60000"/>
                    <a:lumOff val="40000"/>
                  </a:schemeClr>
                </a:solidFill>
              </a:rPr>
              <a:t>C</a:t>
            </a:r>
            <a:r>
              <a:rPr kumimoji="1" lang="ja-JP" altLang="en-US" sz="2000" dirty="0" smtClean="0">
                <a:solidFill>
                  <a:schemeClr val="bg2">
                    <a:lumMod val="60000"/>
                    <a:lumOff val="40000"/>
                  </a:schemeClr>
                </a:solidFill>
              </a:rPr>
              <a:t>棟から北側を見たもの</a:t>
            </a:r>
            <a:endParaRPr kumimoji="1" lang="en-US" altLang="ja-JP" sz="2000" dirty="0" smtClean="0">
              <a:solidFill>
                <a:schemeClr val="bg2">
                  <a:lumMod val="60000"/>
                  <a:lumOff val="40000"/>
                </a:schemeClr>
              </a:solidFill>
            </a:endParaRPr>
          </a:p>
          <a:p>
            <a:r>
              <a:rPr kumimoji="1" lang="ja-JP" altLang="en-US" sz="2000" dirty="0">
                <a:solidFill>
                  <a:schemeClr val="bg2">
                    <a:lumMod val="60000"/>
                    <a:lumOff val="40000"/>
                  </a:schemeClr>
                </a:solidFill>
              </a:rPr>
              <a:t>写って</a:t>
            </a:r>
            <a:r>
              <a:rPr kumimoji="1" lang="ja-JP" altLang="en-US" sz="2000" dirty="0" smtClean="0">
                <a:solidFill>
                  <a:schemeClr val="bg2">
                    <a:lumMod val="60000"/>
                    <a:lumOff val="40000"/>
                  </a:schemeClr>
                </a:solidFill>
              </a:rPr>
              <a:t>いるのは</a:t>
            </a:r>
            <a:r>
              <a:rPr kumimoji="1" lang="en-US" altLang="ja-JP" sz="2000" dirty="0" smtClean="0">
                <a:solidFill>
                  <a:schemeClr val="bg2">
                    <a:lumMod val="60000"/>
                    <a:lumOff val="40000"/>
                  </a:schemeClr>
                </a:solidFill>
              </a:rPr>
              <a:t>E</a:t>
            </a:r>
            <a:r>
              <a:rPr kumimoji="1" lang="ja-JP" altLang="en-US" sz="2000" dirty="0" smtClean="0">
                <a:solidFill>
                  <a:schemeClr val="bg2">
                    <a:lumMod val="60000"/>
                    <a:lumOff val="40000"/>
                  </a:schemeClr>
                </a:solidFill>
              </a:rPr>
              <a:t>棟</a:t>
            </a:r>
            <a:endParaRPr kumimoji="1" lang="en-US" altLang="ja-JP" sz="2000" dirty="0" smtClean="0">
              <a:solidFill>
                <a:schemeClr val="bg2">
                  <a:lumMod val="60000"/>
                  <a:lumOff val="40000"/>
                </a:schemeClr>
              </a:solidFill>
            </a:endParaRPr>
          </a:p>
          <a:p>
            <a:endParaRPr kumimoji="1" lang="en-US" altLang="ja-JP" sz="2000" dirty="0">
              <a:solidFill>
                <a:schemeClr val="bg2">
                  <a:lumMod val="60000"/>
                  <a:lumOff val="40000"/>
                </a:schemeClr>
              </a:solidFill>
            </a:endParaRPr>
          </a:p>
          <a:p>
            <a:r>
              <a:rPr kumimoji="1" lang="ja-JP" altLang="en-US" sz="2000" dirty="0" smtClean="0">
                <a:solidFill>
                  <a:schemeClr val="bg2">
                    <a:lumMod val="60000"/>
                    <a:lumOff val="40000"/>
                  </a:schemeClr>
                </a:solidFill>
              </a:rPr>
              <a:t>中央の道路が冠水し、</a:t>
            </a:r>
            <a:endParaRPr kumimoji="1" lang="en-US" altLang="ja-JP" sz="2000" dirty="0" smtClean="0">
              <a:solidFill>
                <a:schemeClr val="bg2">
                  <a:lumMod val="60000"/>
                  <a:lumOff val="40000"/>
                </a:schemeClr>
              </a:solidFill>
            </a:endParaRPr>
          </a:p>
          <a:p>
            <a:r>
              <a:rPr kumimoji="1" lang="ja-JP" altLang="en-US" sz="2000" dirty="0" smtClean="0">
                <a:solidFill>
                  <a:schemeClr val="bg2">
                    <a:lumMod val="60000"/>
                    <a:lumOff val="40000"/>
                  </a:schemeClr>
                </a:solidFill>
              </a:rPr>
              <a:t>子どもたちが半ズボンで</a:t>
            </a:r>
            <a:endParaRPr kumimoji="1" lang="en-US" altLang="ja-JP" sz="2000" dirty="0" smtClean="0">
              <a:solidFill>
                <a:schemeClr val="bg2">
                  <a:lumMod val="60000"/>
                  <a:lumOff val="40000"/>
                </a:schemeClr>
              </a:solidFill>
            </a:endParaRPr>
          </a:p>
          <a:p>
            <a:r>
              <a:rPr kumimoji="1" lang="ja-JP" altLang="en-US" sz="2000" dirty="0" smtClean="0">
                <a:solidFill>
                  <a:schemeClr val="bg2">
                    <a:lumMod val="60000"/>
                    <a:lumOff val="40000"/>
                  </a:schemeClr>
                </a:solidFill>
              </a:rPr>
              <a:t>遊んでる</a:t>
            </a:r>
            <a:endParaRPr kumimoji="1" lang="ja-JP" altLang="en-US" sz="2000" dirty="0">
              <a:solidFill>
                <a:schemeClr val="bg2">
                  <a:lumMod val="60000"/>
                  <a:lumOff val="40000"/>
                </a:schemeClr>
              </a:solidFill>
            </a:endParaRPr>
          </a:p>
        </p:txBody>
      </p:sp>
      <p:sp>
        <p:nvSpPr>
          <p:cNvPr id="11" name="日付プレースホルダー 10"/>
          <p:cNvSpPr>
            <a:spLocks noGrp="1"/>
          </p:cNvSpPr>
          <p:nvPr>
            <p:ph type="dt" sz="half" idx="11"/>
          </p:nvPr>
        </p:nvSpPr>
        <p:spPr/>
        <p:txBody>
          <a:bodyPr/>
          <a:lstStyle/>
          <a:p>
            <a:pPr rtl="0"/>
            <a:r>
              <a:rPr lang="en-US" altLang="ja-JP" noProof="0" smtClean="0"/>
              <a:t>2022/3/20</a:t>
            </a:r>
            <a:endParaRPr lang="ja-JP" altLang="en-US" noProof="0"/>
          </a:p>
        </p:txBody>
      </p:sp>
      <p:sp>
        <p:nvSpPr>
          <p:cNvPr id="12" name="フッター プレースホルダー 11"/>
          <p:cNvSpPr>
            <a:spLocks noGrp="1"/>
          </p:cNvSpPr>
          <p:nvPr>
            <p:ph type="ftr" sz="quarter" idx="12"/>
          </p:nvPr>
        </p:nvSpPr>
        <p:spPr/>
        <p:txBody>
          <a:bodyPr/>
          <a:lstStyle/>
          <a:p>
            <a:pPr rtl="0"/>
            <a:r>
              <a:rPr lang="ja-JP" altLang="en-US" noProof="0" smtClean="0"/>
              <a:t>入居早々の水害</a:t>
            </a:r>
            <a:endParaRPr lang="ja-JP" altLang="en-US" noProof="0"/>
          </a:p>
        </p:txBody>
      </p:sp>
      <p:sp>
        <p:nvSpPr>
          <p:cNvPr id="13" name="スライド番号プレースホルダー 12"/>
          <p:cNvSpPr>
            <a:spLocks noGrp="1"/>
          </p:cNvSpPr>
          <p:nvPr>
            <p:ph type="sldNum" sz="quarter" idx="10"/>
          </p:nvPr>
        </p:nvSpPr>
        <p:spPr/>
        <p:txBody>
          <a:bodyPr/>
          <a:lstStyle/>
          <a:p>
            <a:pPr rtl="0"/>
            <a:fld id="{D495E168-DA5E-4888-8D8A-92B118324C14}" type="slidenum">
              <a:rPr lang="ru-RU" altLang="ja-JP" noProof="0" smtClean="0"/>
              <a:pPr rtl="0"/>
              <a:t>3</a:t>
            </a:fld>
            <a:endParaRPr lang="ja-JP" altLang="en-US" noProof="0"/>
          </a:p>
        </p:txBody>
      </p:sp>
    </p:spTree>
    <p:extLst>
      <p:ext uri="{BB962C8B-B14F-4D97-AF65-F5344CB8AC3E}">
        <p14:creationId xmlns:p14="http://schemas.microsoft.com/office/powerpoint/2010/main" val="373352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additive="base">
                                        <p:cTn id="1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 calcmode="lin" valueType="num">
                                      <p:cBhvr additive="base">
                                        <p:cTn id="18"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 calcmode="lin" valueType="num">
                                      <p:cBhvr additive="base">
                                        <p:cTn id="24"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 calcmode="lin" valueType="num">
                                      <p:cBhvr additive="base">
                                        <p:cTn id="28"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8">
                                            <p:txEl>
                                              <p:pRg st="4" end="4"/>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 calcmode="lin" valueType="num">
                                      <p:cBhvr additive="base">
                                        <p:cTn id="32"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2503" y="75493"/>
            <a:ext cx="8685907" cy="6042991"/>
          </a:xfrm>
          <a:prstGeom prst="rect">
            <a:avLst/>
          </a:prstGeom>
        </p:spPr>
      </p:pic>
      <p:sp>
        <p:nvSpPr>
          <p:cNvPr id="5" name="テキスト ボックス 4"/>
          <p:cNvSpPr txBox="1"/>
          <p:nvPr/>
        </p:nvSpPr>
        <p:spPr>
          <a:xfrm>
            <a:off x="129209" y="228600"/>
            <a:ext cx="3160643" cy="3170099"/>
          </a:xfrm>
          <a:prstGeom prst="rect">
            <a:avLst/>
          </a:prstGeom>
          <a:noFill/>
        </p:spPr>
        <p:txBody>
          <a:bodyPr wrap="square" rtlCol="0">
            <a:spAutoFit/>
          </a:bodyPr>
          <a:lstStyle/>
          <a:p>
            <a:r>
              <a:rPr kumimoji="1" lang="en-US" altLang="ja-JP" sz="2000" dirty="0" smtClean="0">
                <a:solidFill>
                  <a:schemeClr val="bg2">
                    <a:lumMod val="60000"/>
                    <a:lumOff val="40000"/>
                  </a:schemeClr>
                </a:solidFill>
              </a:rPr>
              <a:t>C</a:t>
            </a:r>
            <a:r>
              <a:rPr kumimoji="1" lang="ja-JP" altLang="en-US" sz="2000" dirty="0" smtClean="0">
                <a:solidFill>
                  <a:schemeClr val="bg2">
                    <a:lumMod val="60000"/>
                    <a:lumOff val="40000"/>
                  </a:schemeClr>
                </a:solidFill>
              </a:rPr>
              <a:t>棟から東南方向を望む</a:t>
            </a:r>
            <a:endParaRPr kumimoji="1" lang="en-US" altLang="ja-JP" sz="2000" dirty="0" smtClean="0">
              <a:solidFill>
                <a:schemeClr val="bg2">
                  <a:lumMod val="60000"/>
                  <a:lumOff val="40000"/>
                </a:schemeClr>
              </a:solidFill>
            </a:endParaRPr>
          </a:p>
          <a:p>
            <a:endParaRPr kumimoji="1" lang="en-US" altLang="ja-JP" sz="2000" dirty="0">
              <a:solidFill>
                <a:schemeClr val="bg2">
                  <a:lumMod val="60000"/>
                  <a:lumOff val="40000"/>
                </a:schemeClr>
              </a:solidFill>
            </a:endParaRPr>
          </a:p>
          <a:p>
            <a:r>
              <a:rPr kumimoji="1" lang="ja-JP" altLang="en-US" sz="2000" dirty="0" smtClean="0">
                <a:solidFill>
                  <a:schemeClr val="bg2">
                    <a:lumMod val="60000"/>
                    <a:lumOff val="40000"/>
                  </a:schemeClr>
                </a:solidFill>
              </a:rPr>
              <a:t>五番街の</a:t>
            </a:r>
            <a:r>
              <a:rPr kumimoji="1" lang="en-US" altLang="ja-JP" sz="2000" dirty="0" smtClean="0">
                <a:solidFill>
                  <a:schemeClr val="bg2">
                    <a:lumMod val="60000"/>
                    <a:lumOff val="40000"/>
                  </a:schemeClr>
                </a:solidFill>
              </a:rPr>
              <a:t>A</a:t>
            </a:r>
            <a:r>
              <a:rPr kumimoji="1" lang="ja-JP" altLang="en-US" sz="2000" dirty="0" smtClean="0">
                <a:solidFill>
                  <a:schemeClr val="bg2">
                    <a:lumMod val="60000"/>
                    <a:lumOff val="40000"/>
                  </a:schemeClr>
                </a:solidFill>
              </a:rPr>
              <a:t>棟が見えます</a:t>
            </a:r>
            <a:endParaRPr kumimoji="1" lang="en-US" altLang="ja-JP" sz="2000" dirty="0" smtClean="0">
              <a:solidFill>
                <a:schemeClr val="bg2">
                  <a:lumMod val="60000"/>
                  <a:lumOff val="40000"/>
                </a:schemeClr>
              </a:solidFill>
            </a:endParaRPr>
          </a:p>
          <a:p>
            <a:endParaRPr kumimoji="1" lang="en-US" altLang="ja-JP" sz="2000" dirty="0">
              <a:solidFill>
                <a:schemeClr val="bg2">
                  <a:lumMod val="60000"/>
                  <a:lumOff val="40000"/>
                </a:schemeClr>
              </a:solidFill>
            </a:endParaRPr>
          </a:p>
          <a:p>
            <a:r>
              <a:rPr kumimoji="1" lang="ja-JP" altLang="en-US" sz="2000" dirty="0" err="1" smtClean="0">
                <a:solidFill>
                  <a:schemeClr val="bg2">
                    <a:lumMod val="60000"/>
                    <a:lumOff val="40000"/>
                  </a:schemeClr>
                </a:solidFill>
              </a:rPr>
              <a:t>あおぎり</a:t>
            </a:r>
            <a:r>
              <a:rPr kumimoji="1" lang="ja-JP" altLang="en-US" sz="2000" dirty="0" smtClean="0">
                <a:solidFill>
                  <a:schemeClr val="bg2">
                    <a:lumMod val="60000"/>
                    <a:lumOff val="40000"/>
                  </a:schemeClr>
                </a:solidFill>
              </a:rPr>
              <a:t>公園が水没して</a:t>
            </a:r>
            <a:endParaRPr kumimoji="1" lang="en-US" altLang="ja-JP" sz="2000" dirty="0" smtClean="0">
              <a:solidFill>
                <a:schemeClr val="bg2">
                  <a:lumMod val="60000"/>
                  <a:lumOff val="40000"/>
                </a:schemeClr>
              </a:solidFill>
            </a:endParaRPr>
          </a:p>
          <a:p>
            <a:r>
              <a:rPr kumimoji="1" lang="ja-JP" altLang="en-US" sz="2000" dirty="0">
                <a:solidFill>
                  <a:schemeClr val="bg2">
                    <a:lumMod val="60000"/>
                    <a:lumOff val="40000"/>
                  </a:schemeClr>
                </a:solidFill>
              </a:rPr>
              <a:t>いる</a:t>
            </a:r>
            <a:r>
              <a:rPr kumimoji="1" lang="ja-JP" altLang="en-US" sz="2000" dirty="0" smtClean="0">
                <a:solidFill>
                  <a:schemeClr val="bg2">
                    <a:lumMod val="60000"/>
                    <a:lumOff val="40000"/>
                  </a:schemeClr>
                </a:solidFill>
              </a:rPr>
              <a:t>のが分かります</a:t>
            </a:r>
            <a:endParaRPr kumimoji="1" lang="en-US" altLang="ja-JP" sz="2000" dirty="0" smtClean="0">
              <a:solidFill>
                <a:schemeClr val="bg2">
                  <a:lumMod val="60000"/>
                  <a:lumOff val="40000"/>
                </a:schemeClr>
              </a:solidFill>
            </a:endParaRPr>
          </a:p>
          <a:p>
            <a:endParaRPr kumimoji="1" lang="en-US" altLang="ja-JP" sz="2000" dirty="0">
              <a:solidFill>
                <a:schemeClr val="bg2">
                  <a:lumMod val="60000"/>
                  <a:lumOff val="40000"/>
                </a:schemeClr>
              </a:solidFill>
            </a:endParaRPr>
          </a:p>
          <a:p>
            <a:r>
              <a:rPr kumimoji="1" lang="ja-JP" altLang="en-US" sz="2000" dirty="0" smtClean="0">
                <a:solidFill>
                  <a:schemeClr val="bg2">
                    <a:lumMod val="60000"/>
                    <a:lumOff val="40000"/>
                  </a:schemeClr>
                </a:solidFill>
              </a:rPr>
              <a:t>また道路も水没してます</a:t>
            </a:r>
            <a:endParaRPr kumimoji="1" lang="en-US" altLang="ja-JP" sz="2000" dirty="0" smtClean="0">
              <a:solidFill>
                <a:schemeClr val="bg2">
                  <a:lumMod val="60000"/>
                  <a:lumOff val="40000"/>
                </a:schemeClr>
              </a:solidFill>
            </a:endParaRPr>
          </a:p>
          <a:p>
            <a:endParaRPr kumimoji="1" lang="en-US" altLang="ja-JP" sz="2000" dirty="0">
              <a:solidFill>
                <a:schemeClr val="bg2">
                  <a:lumMod val="60000"/>
                  <a:lumOff val="40000"/>
                </a:schemeClr>
              </a:solidFill>
            </a:endParaRPr>
          </a:p>
          <a:p>
            <a:endParaRPr kumimoji="1" lang="en-US" altLang="ja-JP" sz="2000" dirty="0" smtClean="0">
              <a:solidFill>
                <a:schemeClr val="bg2">
                  <a:lumMod val="60000"/>
                  <a:lumOff val="40000"/>
                </a:schemeClr>
              </a:solidFill>
            </a:endParaRPr>
          </a:p>
        </p:txBody>
      </p:sp>
      <p:sp>
        <p:nvSpPr>
          <p:cNvPr id="8" name="日付プレースホルダー 7"/>
          <p:cNvSpPr>
            <a:spLocks noGrp="1"/>
          </p:cNvSpPr>
          <p:nvPr>
            <p:ph type="dt" sz="half" idx="11"/>
          </p:nvPr>
        </p:nvSpPr>
        <p:spPr/>
        <p:txBody>
          <a:bodyPr/>
          <a:lstStyle/>
          <a:p>
            <a:pPr rtl="0"/>
            <a:r>
              <a:rPr lang="en-US" altLang="ja-JP" noProof="0" smtClean="0"/>
              <a:t>2022/3/20</a:t>
            </a:r>
            <a:endParaRPr lang="ja-JP" altLang="en-US" noProof="0"/>
          </a:p>
        </p:txBody>
      </p:sp>
      <p:sp>
        <p:nvSpPr>
          <p:cNvPr id="9" name="フッター プレースホルダー 8"/>
          <p:cNvSpPr>
            <a:spLocks noGrp="1"/>
          </p:cNvSpPr>
          <p:nvPr>
            <p:ph type="ftr" sz="quarter" idx="12"/>
          </p:nvPr>
        </p:nvSpPr>
        <p:spPr/>
        <p:txBody>
          <a:bodyPr/>
          <a:lstStyle/>
          <a:p>
            <a:pPr rtl="0"/>
            <a:r>
              <a:rPr lang="ja-JP" altLang="en-US" noProof="0" smtClean="0"/>
              <a:t>入居早々の水害</a:t>
            </a:r>
            <a:endParaRPr lang="ja-JP" altLang="en-US" noProof="0"/>
          </a:p>
        </p:txBody>
      </p:sp>
      <p:sp>
        <p:nvSpPr>
          <p:cNvPr id="10" name="スライド番号プレースホルダー 9"/>
          <p:cNvSpPr>
            <a:spLocks noGrp="1"/>
          </p:cNvSpPr>
          <p:nvPr>
            <p:ph type="sldNum" sz="quarter" idx="10"/>
          </p:nvPr>
        </p:nvSpPr>
        <p:spPr/>
        <p:txBody>
          <a:bodyPr/>
          <a:lstStyle/>
          <a:p>
            <a:pPr rtl="0"/>
            <a:fld id="{D495E168-DA5E-4888-8D8A-92B118324C14}" type="slidenum">
              <a:rPr lang="ru-RU" altLang="ja-JP" noProof="0" smtClean="0"/>
              <a:pPr rtl="0"/>
              <a:t>4</a:t>
            </a:fld>
            <a:endParaRPr lang="ja-JP" altLang="en-US" noProof="0"/>
          </a:p>
        </p:txBody>
      </p:sp>
    </p:spTree>
    <p:extLst>
      <p:ext uri="{BB962C8B-B14F-4D97-AF65-F5344CB8AC3E}">
        <p14:creationId xmlns:p14="http://schemas.microsoft.com/office/powerpoint/2010/main" val="316538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903" y="69574"/>
            <a:ext cx="8479597" cy="5943600"/>
          </a:xfrm>
          <a:prstGeom prst="rect">
            <a:avLst/>
          </a:prstGeom>
        </p:spPr>
      </p:pic>
      <p:sp>
        <p:nvSpPr>
          <p:cNvPr id="5" name="テキスト ボックス 4"/>
          <p:cNvSpPr txBox="1"/>
          <p:nvPr/>
        </p:nvSpPr>
        <p:spPr>
          <a:xfrm>
            <a:off x="288235" y="248478"/>
            <a:ext cx="3190461" cy="2246769"/>
          </a:xfrm>
          <a:prstGeom prst="rect">
            <a:avLst/>
          </a:prstGeom>
          <a:noFill/>
        </p:spPr>
        <p:txBody>
          <a:bodyPr wrap="square" rtlCol="0">
            <a:spAutoFit/>
          </a:bodyPr>
          <a:lstStyle/>
          <a:p>
            <a:r>
              <a:rPr kumimoji="1" lang="en-US" altLang="ja-JP" sz="2000" dirty="0" smtClean="0">
                <a:solidFill>
                  <a:schemeClr val="bg2">
                    <a:lumMod val="60000"/>
                    <a:lumOff val="40000"/>
                  </a:schemeClr>
                </a:solidFill>
              </a:rPr>
              <a:t>C</a:t>
            </a:r>
            <a:r>
              <a:rPr kumimoji="1" lang="ja-JP" altLang="en-US" sz="2000" dirty="0" smtClean="0">
                <a:solidFill>
                  <a:schemeClr val="bg2">
                    <a:lumMod val="60000"/>
                    <a:lumOff val="40000"/>
                  </a:schemeClr>
                </a:solidFill>
              </a:rPr>
              <a:t>棟から北東方面を望む</a:t>
            </a:r>
            <a:endParaRPr kumimoji="1" lang="en-US" altLang="ja-JP" sz="2000" dirty="0" smtClean="0">
              <a:solidFill>
                <a:schemeClr val="bg2">
                  <a:lumMod val="60000"/>
                  <a:lumOff val="40000"/>
                </a:schemeClr>
              </a:solidFill>
            </a:endParaRPr>
          </a:p>
          <a:p>
            <a:endParaRPr kumimoji="1" lang="en-US" altLang="ja-JP" sz="2000" dirty="0">
              <a:solidFill>
                <a:schemeClr val="bg2">
                  <a:lumMod val="60000"/>
                  <a:lumOff val="40000"/>
                </a:schemeClr>
              </a:solidFill>
            </a:endParaRPr>
          </a:p>
          <a:p>
            <a:r>
              <a:rPr kumimoji="1" lang="ja-JP" altLang="en-US" sz="2000" dirty="0" smtClean="0">
                <a:solidFill>
                  <a:schemeClr val="bg2">
                    <a:lumMod val="60000"/>
                    <a:lumOff val="40000"/>
                  </a:schemeClr>
                </a:solidFill>
              </a:rPr>
              <a:t>道路の冠水状態がよく</a:t>
            </a:r>
            <a:endParaRPr kumimoji="1" lang="en-US" altLang="ja-JP" sz="2000" dirty="0" smtClean="0">
              <a:solidFill>
                <a:schemeClr val="bg2">
                  <a:lumMod val="60000"/>
                  <a:lumOff val="40000"/>
                </a:schemeClr>
              </a:solidFill>
            </a:endParaRPr>
          </a:p>
          <a:p>
            <a:r>
              <a:rPr kumimoji="1" lang="ja-JP" altLang="en-US" sz="2000" dirty="0">
                <a:solidFill>
                  <a:schemeClr val="bg2">
                    <a:lumMod val="60000"/>
                    <a:lumOff val="40000"/>
                  </a:schemeClr>
                </a:solidFill>
              </a:rPr>
              <a:t>写って</a:t>
            </a:r>
            <a:r>
              <a:rPr kumimoji="1" lang="ja-JP" altLang="en-US" sz="2000" dirty="0" smtClean="0">
                <a:solidFill>
                  <a:schemeClr val="bg2">
                    <a:lumMod val="60000"/>
                    <a:lumOff val="40000"/>
                  </a:schemeClr>
                </a:solidFill>
              </a:rPr>
              <a:t>います</a:t>
            </a:r>
            <a:endParaRPr kumimoji="1" lang="en-US" altLang="ja-JP" sz="2000" dirty="0" smtClean="0">
              <a:solidFill>
                <a:schemeClr val="bg2">
                  <a:lumMod val="60000"/>
                  <a:lumOff val="40000"/>
                </a:schemeClr>
              </a:solidFill>
            </a:endParaRPr>
          </a:p>
          <a:p>
            <a:endParaRPr kumimoji="1" lang="en-US" altLang="ja-JP" sz="2000" dirty="0">
              <a:solidFill>
                <a:schemeClr val="bg2">
                  <a:lumMod val="60000"/>
                  <a:lumOff val="40000"/>
                </a:schemeClr>
              </a:solidFill>
            </a:endParaRPr>
          </a:p>
          <a:p>
            <a:r>
              <a:rPr kumimoji="1" lang="ja-JP" altLang="en-US" sz="2000" dirty="0" smtClean="0">
                <a:solidFill>
                  <a:schemeClr val="bg2">
                    <a:lumMod val="60000"/>
                    <a:lumOff val="40000"/>
                  </a:schemeClr>
                </a:solidFill>
              </a:rPr>
              <a:t>先ほどの写真と同じくまだ、空き地が相当見られます</a:t>
            </a:r>
            <a:endParaRPr kumimoji="1" lang="ja-JP" altLang="en-US" sz="2000" dirty="0">
              <a:solidFill>
                <a:schemeClr val="bg2">
                  <a:lumMod val="60000"/>
                  <a:lumOff val="40000"/>
                </a:schemeClr>
              </a:solidFill>
            </a:endParaRPr>
          </a:p>
        </p:txBody>
      </p:sp>
      <p:sp>
        <p:nvSpPr>
          <p:cNvPr id="8" name="日付プレースホルダー 7"/>
          <p:cNvSpPr>
            <a:spLocks noGrp="1"/>
          </p:cNvSpPr>
          <p:nvPr>
            <p:ph type="dt" sz="half" idx="11"/>
          </p:nvPr>
        </p:nvSpPr>
        <p:spPr/>
        <p:txBody>
          <a:bodyPr/>
          <a:lstStyle/>
          <a:p>
            <a:pPr rtl="0"/>
            <a:r>
              <a:rPr lang="en-US" altLang="ja-JP" noProof="0" smtClean="0"/>
              <a:t>2022/3/20</a:t>
            </a:r>
            <a:endParaRPr lang="ja-JP" altLang="en-US" noProof="0"/>
          </a:p>
        </p:txBody>
      </p:sp>
      <p:sp>
        <p:nvSpPr>
          <p:cNvPr id="9" name="フッター プレースホルダー 8"/>
          <p:cNvSpPr>
            <a:spLocks noGrp="1"/>
          </p:cNvSpPr>
          <p:nvPr>
            <p:ph type="ftr" sz="quarter" idx="12"/>
          </p:nvPr>
        </p:nvSpPr>
        <p:spPr/>
        <p:txBody>
          <a:bodyPr/>
          <a:lstStyle/>
          <a:p>
            <a:pPr rtl="0"/>
            <a:r>
              <a:rPr lang="ja-JP" altLang="en-US" noProof="0" smtClean="0"/>
              <a:t>入居早々の水害</a:t>
            </a:r>
            <a:endParaRPr lang="ja-JP" altLang="en-US" noProof="0"/>
          </a:p>
        </p:txBody>
      </p:sp>
      <p:sp>
        <p:nvSpPr>
          <p:cNvPr id="10" name="スライド番号プレースホルダー 9"/>
          <p:cNvSpPr>
            <a:spLocks noGrp="1"/>
          </p:cNvSpPr>
          <p:nvPr>
            <p:ph type="sldNum" sz="quarter" idx="10"/>
          </p:nvPr>
        </p:nvSpPr>
        <p:spPr/>
        <p:txBody>
          <a:bodyPr/>
          <a:lstStyle/>
          <a:p>
            <a:pPr rtl="0"/>
            <a:fld id="{D495E168-DA5E-4888-8D8A-92B118324C14}" type="slidenum">
              <a:rPr lang="ru-RU" altLang="ja-JP" noProof="0" smtClean="0"/>
              <a:pPr rtl="0"/>
              <a:t>5</a:t>
            </a:fld>
            <a:endParaRPr lang="ja-JP" altLang="en-US" noProof="0"/>
          </a:p>
        </p:txBody>
      </p:sp>
    </p:spTree>
    <p:extLst>
      <p:ext uri="{BB962C8B-B14F-4D97-AF65-F5344CB8AC3E}">
        <p14:creationId xmlns:p14="http://schemas.microsoft.com/office/powerpoint/2010/main" val="1211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 calcmode="lin" valueType="num">
                                      <p:cBhvr additive="base">
                                        <p:cTn id="18"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additive="base">
                                        <p:cTn id="22"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 calcmode="lin" valueType="num">
                                      <p:cBhvr additive="base">
                                        <p:cTn id="26"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8638" y="85432"/>
            <a:ext cx="8503614" cy="6033052"/>
          </a:xfrm>
          <a:prstGeom prst="rect">
            <a:avLst/>
          </a:prstGeom>
        </p:spPr>
      </p:pic>
      <p:sp>
        <p:nvSpPr>
          <p:cNvPr id="5" name="テキスト ボックス 4"/>
          <p:cNvSpPr txBox="1"/>
          <p:nvPr/>
        </p:nvSpPr>
        <p:spPr>
          <a:xfrm>
            <a:off x="168965" y="168965"/>
            <a:ext cx="3309731" cy="1631216"/>
          </a:xfrm>
          <a:prstGeom prst="rect">
            <a:avLst/>
          </a:prstGeom>
          <a:noFill/>
        </p:spPr>
        <p:txBody>
          <a:bodyPr wrap="square" rtlCol="0">
            <a:spAutoFit/>
          </a:bodyPr>
          <a:lstStyle/>
          <a:p>
            <a:endParaRPr kumimoji="1" lang="en-US" altLang="ja-JP" sz="2000" dirty="0" smtClean="0">
              <a:solidFill>
                <a:schemeClr val="bg2">
                  <a:lumMod val="60000"/>
                  <a:lumOff val="40000"/>
                </a:schemeClr>
              </a:solidFill>
            </a:endParaRPr>
          </a:p>
          <a:p>
            <a:r>
              <a:rPr kumimoji="1" lang="ja-JP" altLang="en-US" sz="2000" dirty="0" smtClean="0">
                <a:solidFill>
                  <a:schemeClr val="bg2">
                    <a:lumMod val="60000"/>
                    <a:lumOff val="40000"/>
                  </a:schemeClr>
                </a:solidFill>
              </a:rPr>
              <a:t>旧北小を望む</a:t>
            </a:r>
            <a:endParaRPr kumimoji="1" lang="en-US" altLang="ja-JP" sz="2000" dirty="0" smtClean="0">
              <a:solidFill>
                <a:schemeClr val="bg2">
                  <a:lumMod val="60000"/>
                  <a:lumOff val="40000"/>
                </a:schemeClr>
              </a:solidFill>
            </a:endParaRPr>
          </a:p>
          <a:p>
            <a:endParaRPr kumimoji="1" lang="en-US" altLang="ja-JP" sz="2000" dirty="0">
              <a:solidFill>
                <a:schemeClr val="bg2">
                  <a:lumMod val="60000"/>
                  <a:lumOff val="40000"/>
                </a:schemeClr>
              </a:solidFill>
            </a:endParaRPr>
          </a:p>
          <a:p>
            <a:r>
              <a:rPr kumimoji="1" lang="ja-JP" altLang="en-US" sz="2000" dirty="0" smtClean="0">
                <a:solidFill>
                  <a:schemeClr val="bg2">
                    <a:lumMod val="60000"/>
                    <a:lumOff val="40000"/>
                  </a:schemeClr>
                </a:solidFill>
              </a:rPr>
              <a:t>道路の冠水が、車と子ども</a:t>
            </a:r>
            <a:endParaRPr kumimoji="1" lang="en-US" altLang="ja-JP" sz="2000" dirty="0" smtClean="0">
              <a:solidFill>
                <a:schemeClr val="bg2">
                  <a:lumMod val="60000"/>
                  <a:lumOff val="40000"/>
                </a:schemeClr>
              </a:solidFill>
            </a:endParaRPr>
          </a:p>
          <a:p>
            <a:r>
              <a:rPr kumimoji="1" lang="ja-JP" altLang="en-US" sz="2000" dirty="0" smtClean="0">
                <a:solidFill>
                  <a:schemeClr val="bg2">
                    <a:lumMod val="60000"/>
                    <a:lumOff val="40000"/>
                  </a:schemeClr>
                </a:solidFill>
              </a:rPr>
              <a:t>の姿から様子がわかります</a:t>
            </a:r>
            <a:endParaRPr kumimoji="1" lang="ja-JP" altLang="en-US" sz="2000" dirty="0">
              <a:solidFill>
                <a:schemeClr val="bg2">
                  <a:lumMod val="60000"/>
                  <a:lumOff val="40000"/>
                </a:schemeClr>
              </a:solidFill>
            </a:endParaRPr>
          </a:p>
        </p:txBody>
      </p:sp>
      <p:sp>
        <p:nvSpPr>
          <p:cNvPr id="8" name="日付プレースホルダー 7"/>
          <p:cNvSpPr>
            <a:spLocks noGrp="1"/>
          </p:cNvSpPr>
          <p:nvPr>
            <p:ph type="dt" sz="half" idx="11"/>
          </p:nvPr>
        </p:nvSpPr>
        <p:spPr/>
        <p:txBody>
          <a:bodyPr/>
          <a:lstStyle/>
          <a:p>
            <a:pPr rtl="0"/>
            <a:r>
              <a:rPr lang="en-US" altLang="ja-JP" noProof="0" smtClean="0"/>
              <a:t>2022/3/20</a:t>
            </a:r>
            <a:endParaRPr lang="ja-JP" altLang="en-US" noProof="0"/>
          </a:p>
        </p:txBody>
      </p:sp>
      <p:sp>
        <p:nvSpPr>
          <p:cNvPr id="9" name="フッター プレースホルダー 8"/>
          <p:cNvSpPr>
            <a:spLocks noGrp="1"/>
          </p:cNvSpPr>
          <p:nvPr>
            <p:ph type="ftr" sz="quarter" idx="12"/>
          </p:nvPr>
        </p:nvSpPr>
        <p:spPr/>
        <p:txBody>
          <a:bodyPr/>
          <a:lstStyle/>
          <a:p>
            <a:pPr rtl="0"/>
            <a:r>
              <a:rPr lang="ja-JP" altLang="en-US" noProof="0" smtClean="0"/>
              <a:t>入居早々の水害</a:t>
            </a:r>
            <a:endParaRPr lang="ja-JP" altLang="en-US" noProof="0"/>
          </a:p>
        </p:txBody>
      </p:sp>
      <p:sp>
        <p:nvSpPr>
          <p:cNvPr id="10" name="スライド番号プレースホルダー 9"/>
          <p:cNvSpPr>
            <a:spLocks noGrp="1"/>
          </p:cNvSpPr>
          <p:nvPr>
            <p:ph type="sldNum" sz="quarter" idx="10"/>
          </p:nvPr>
        </p:nvSpPr>
        <p:spPr/>
        <p:txBody>
          <a:bodyPr/>
          <a:lstStyle/>
          <a:p>
            <a:pPr rtl="0"/>
            <a:fld id="{D495E168-DA5E-4888-8D8A-92B118324C14}" type="slidenum">
              <a:rPr lang="ru-RU" altLang="ja-JP" noProof="0" smtClean="0"/>
              <a:pPr rtl="0"/>
              <a:t>6</a:t>
            </a:fld>
            <a:endParaRPr lang="ja-JP" altLang="en-US" noProof="0"/>
          </a:p>
        </p:txBody>
      </p:sp>
    </p:spTree>
    <p:extLst>
      <p:ext uri="{BB962C8B-B14F-4D97-AF65-F5344CB8AC3E}">
        <p14:creationId xmlns:p14="http://schemas.microsoft.com/office/powerpoint/2010/main" val="270622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additive="base">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 calcmode="lin" valueType="num">
                                      <p:cBhvr additive="base">
                                        <p:cTn id="18"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 calcmode="lin" valueType="num">
                                      <p:cBhvr additive="base">
                                        <p:cTn id="22"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4016" y="119270"/>
            <a:ext cx="8472866" cy="5874026"/>
          </a:xfrm>
          <a:prstGeom prst="rect">
            <a:avLst/>
          </a:prstGeom>
        </p:spPr>
      </p:pic>
      <p:sp>
        <p:nvSpPr>
          <p:cNvPr id="6" name="テキスト ボックス 5"/>
          <p:cNvSpPr txBox="1"/>
          <p:nvPr/>
        </p:nvSpPr>
        <p:spPr>
          <a:xfrm>
            <a:off x="188843" y="248478"/>
            <a:ext cx="3415173" cy="1323439"/>
          </a:xfrm>
          <a:prstGeom prst="rect">
            <a:avLst/>
          </a:prstGeom>
          <a:noFill/>
        </p:spPr>
        <p:txBody>
          <a:bodyPr wrap="square" rtlCol="0">
            <a:spAutoFit/>
          </a:bodyPr>
          <a:lstStyle/>
          <a:p>
            <a:r>
              <a:rPr kumimoji="1" lang="ja-JP" altLang="en-US" sz="2000" dirty="0">
                <a:solidFill>
                  <a:schemeClr val="bg2">
                    <a:lumMod val="60000"/>
                    <a:lumOff val="40000"/>
                  </a:schemeClr>
                </a:solidFill>
              </a:rPr>
              <a:t>現コモディイイダ</a:t>
            </a:r>
            <a:r>
              <a:rPr kumimoji="1" lang="ja-JP" altLang="en-US" sz="2000" dirty="0" smtClean="0">
                <a:solidFill>
                  <a:schemeClr val="bg2">
                    <a:lumMod val="60000"/>
                    <a:lumOff val="40000"/>
                  </a:schemeClr>
                </a:solidFill>
              </a:rPr>
              <a:t>新松戸店</a:t>
            </a:r>
            <a:endParaRPr kumimoji="1" lang="en-US" altLang="ja-JP" sz="2000" dirty="0" smtClean="0">
              <a:solidFill>
                <a:schemeClr val="bg2">
                  <a:lumMod val="60000"/>
                  <a:lumOff val="40000"/>
                </a:schemeClr>
              </a:solidFill>
            </a:endParaRPr>
          </a:p>
          <a:p>
            <a:r>
              <a:rPr kumimoji="1" lang="ja-JP" altLang="en-US" sz="2000" dirty="0" smtClean="0">
                <a:solidFill>
                  <a:schemeClr val="bg2">
                    <a:lumMod val="60000"/>
                    <a:lumOff val="40000"/>
                  </a:schemeClr>
                </a:solidFill>
              </a:rPr>
              <a:t>の</a:t>
            </a:r>
            <a:r>
              <a:rPr kumimoji="1" lang="ja-JP" altLang="en-US" sz="2000" dirty="0">
                <a:solidFill>
                  <a:schemeClr val="bg2">
                    <a:lumMod val="60000"/>
                    <a:lumOff val="40000"/>
                  </a:schemeClr>
                </a:solidFill>
              </a:rPr>
              <a:t>交差点</a:t>
            </a:r>
            <a:r>
              <a:rPr kumimoji="1" lang="ja-JP" altLang="en-US" sz="2000" dirty="0" smtClean="0">
                <a:solidFill>
                  <a:schemeClr val="bg2">
                    <a:lumMod val="60000"/>
                    <a:lumOff val="40000"/>
                  </a:schemeClr>
                </a:solidFill>
              </a:rPr>
              <a:t>付近</a:t>
            </a:r>
            <a:endParaRPr kumimoji="1" lang="en-US" altLang="ja-JP" sz="2000" dirty="0" smtClean="0">
              <a:solidFill>
                <a:schemeClr val="bg2">
                  <a:lumMod val="60000"/>
                  <a:lumOff val="40000"/>
                </a:schemeClr>
              </a:solidFill>
            </a:endParaRPr>
          </a:p>
          <a:p>
            <a:endParaRPr kumimoji="1" lang="en-US" altLang="ja-JP" sz="2000" dirty="0">
              <a:solidFill>
                <a:schemeClr val="bg2">
                  <a:lumMod val="60000"/>
                  <a:lumOff val="40000"/>
                </a:schemeClr>
              </a:solidFill>
            </a:endParaRPr>
          </a:p>
          <a:p>
            <a:r>
              <a:rPr kumimoji="1" lang="ja-JP" altLang="en-US" sz="2000" dirty="0" smtClean="0">
                <a:solidFill>
                  <a:schemeClr val="bg2">
                    <a:lumMod val="60000"/>
                    <a:lumOff val="40000"/>
                  </a:schemeClr>
                </a:solidFill>
              </a:rPr>
              <a:t>弐番街が写っています</a:t>
            </a:r>
            <a:endParaRPr kumimoji="1" lang="ja-JP" altLang="en-US" sz="2000" dirty="0">
              <a:solidFill>
                <a:schemeClr val="bg2">
                  <a:lumMod val="60000"/>
                  <a:lumOff val="40000"/>
                </a:schemeClr>
              </a:solidFill>
            </a:endParaRPr>
          </a:p>
        </p:txBody>
      </p:sp>
      <p:sp>
        <p:nvSpPr>
          <p:cNvPr id="9" name="日付プレースホルダー 8"/>
          <p:cNvSpPr>
            <a:spLocks noGrp="1"/>
          </p:cNvSpPr>
          <p:nvPr>
            <p:ph type="dt" sz="half" idx="11"/>
          </p:nvPr>
        </p:nvSpPr>
        <p:spPr/>
        <p:txBody>
          <a:bodyPr/>
          <a:lstStyle/>
          <a:p>
            <a:pPr rtl="0"/>
            <a:r>
              <a:rPr lang="en-US" altLang="ja-JP" noProof="0" smtClean="0"/>
              <a:t>2022/3/20</a:t>
            </a:r>
            <a:endParaRPr lang="ja-JP" altLang="en-US" noProof="0"/>
          </a:p>
        </p:txBody>
      </p:sp>
      <p:sp>
        <p:nvSpPr>
          <p:cNvPr id="10" name="フッター プレースホルダー 9"/>
          <p:cNvSpPr>
            <a:spLocks noGrp="1"/>
          </p:cNvSpPr>
          <p:nvPr>
            <p:ph type="ftr" sz="quarter" idx="12"/>
          </p:nvPr>
        </p:nvSpPr>
        <p:spPr/>
        <p:txBody>
          <a:bodyPr/>
          <a:lstStyle/>
          <a:p>
            <a:pPr rtl="0"/>
            <a:r>
              <a:rPr lang="ja-JP" altLang="en-US" noProof="0" smtClean="0"/>
              <a:t>入居早々の水害</a:t>
            </a:r>
            <a:endParaRPr lang="ja-JP" altLang="en-US" noProof="0"/>
          </a:p>
        </p:txBody>
      </p:sp>
      <p:sp>
        <p:nvSpPr>
          <p:cNvPr id="11" name="スライド番号プレースホルダー 10"/>
          <p:cNvSpPr>
            <a:spLocks noGrp="1"/>
          </p:cNvSpPr>
          <p:nvPr>
            <p:ph type="sldNum" sz="quarter" idx="10"/>
          </p:nvPr>
        </p:nvSpPr>
        <p:spPr/>
        <p:txBody>
          <a:bodyPr/>
          <a:lstStyle/>
          <a:p>
            <a:pPr rtl="0"/>
            <a:fld id="{D495E168-DA5E-4888-8D8A-92B118324C14}" type="slidenum">
              <a:rPr lang="ru-RU" altLang="ja-JP" noProof="0" smtClean="0"/>
              <a:pPr rtl="0"/>
              <a:t>7</a:t>
            </a:fld>
            <a:endParaRPr lang="ja-JP" altLang="en-US" noProof="0"/>
          </a:p>
        </p:txBody>
      </p:sp>
    </p:spTree>
    <p:extLst>
      <p:ext uri="{BB962C8B-B14F-4D97-AF65-F5344CB8AC3E}">
        <p14:creationId xmlns:p14="http://schemas.microsoft.com/office/powerpoint/2010/main" val="66238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additive="base">
                                        <p:cTn id="1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 calcmode="lin" valueType="num">
                                      <p:cBhvr additive="base">
                                        <p:cTn id="18"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additive="base">
                                        <p:cTn id="22"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8526" y="114659"/>
            <a:ext cx="8617640" cy="6003825"/>
          </a:xfrm>
          <a:prstGeom prst="rect">
            <a:avLst/>
          </a:prstGeom>
        </p:spPr>
      </p:pic>
      <p:sp>
        <p:nvSpPr>
          <p:cNvPr id="6" name="テキスト ボックス 5"/>
          <p:cNvSpPr txBox="1"/>
          <p:nvPr/>
        </p:nvSpPr>
        <p:spPr>
          <a:xfrm>
            <a:off x="268357" y="327991"/>
            <a:ext cx="3051313" cy="1938992"/>
          </a:xfrm>
          <a:prstGeom prst="rect">
            <a:avLst/>
          </a:prstGeom>
          <a:noFill/>
        </p:spPr>
        <p:txBody>
          <a:bodyPr wrap="square" rtlCol="0">
            <a:spAutoFit/>
          </a:bodyPr>
          <a:lstStyle/>
          <a:p>
            <a:r>
              <a:rPr kumimoji="1" lang="ja-JP" altLang="en-US" sz="2000" dirty="0" smtClean="0">
                <a:solidFill>
                  <a:schemeClr val="bg2">
                    <a:lumMod val="60000"/>
                    <a:lumOff val="40000"/>
                  </a:schemeClr>
                </a:solidFill>
              </a:rPr>
              <a:t>坂川の様子</a:t>
            </a:r>
            <a:endParaRPr kumimoji="1" lang="en-US" altLang="ja-JP" sz="2000" dirty="0" smtClean="0">
              <a:solidFill>
                <a:schemeClr val="bg2">
                  <a:lumMod val="60000"/>
                  <a:lumOff val="40000"/>
                </a:schemeClr>
              </a:solidFill>
            </a:endParaRPr>
          </a:p>
          <a:p>
            <a:endParaRPr kumimoji="1" lang="en-US" altLang="ja-JP" sz="2000" dirty="0" smtClean="0">
              <a:solidFill>
                <a:schemeClr val="bg2">
                  <a:lumMod val="60000"/>
                  <a:lumOff val="40000"/>
                </a:schemeClr>
              </a:solidFill>
            </a:endParaRPr>
          </a:p>
          <a:p>
            <a:r>
              <a:rPr kumimoji="1" lang="ja-JP" altLang="en-US" sz="2000" dirty="0" smtClean="0">
                <a:solidFill>
                  <a:schemeClr val="bg2">
                    <a:lumMod val="60000"/>
                    <a:lumOff val="40000"/>
                  </a:schemeClr>
                </a:solidFill>
              </a:rPr>
              <a:t>けやき</a:t>
            </a:r>
            <a:r>
              <a:rPr kumimoji="1" lang="ja-JP" altLang="en-US" sz="2000" dirty="0">
                <a:solidFill>
                  <a:schemeClr val="bg2">
                    <a:lumMod val="60000"/>
                    <a:lumOff val="40000"/>
                  </a:schemeClr>
                </a:solidFill>
              </a:rPr>
              <a:t>通り橋より北を</a:t>
            </a:r>
            <a:r>
              <a:rPr kumimoji="1" lang="ja-JP" altLang="en-US" sz="2000" dirty="0" smtClean="0">
                <a:solidFill>
                  <a:schemeClr val="bg2">
                    <a:lumMod val="60000"/>
                    <a:lumOff val="40000"/>
                  </a:schemeClr>
                </a:solidFill>
              </a:rPr>
              <a:t>望む</a:t>
            </a:r>
            <a:endParaRPr kumimoji="1" lang="en-US" altLang="ja-JP" sz="2000" dirty="0" smtClean="0">
              <a:solidFill>
                <a:schemeClr val="bg2">
                  <a:lumMod val="60000"/>
                  <a:lumOff val="40000"/>
                </a:schemeClr>
              </a:solidFill>
            </a:endParaRPr>
          </a:p>
          <a:p>
            <a:endParaRPr kumimoji="1" lang="en-US" altLang="ja-JP" sz="2000" dirty="0">
              <a:solidFill>
                <a:schemeClr val="bg2">
                  <a:lumMod val="60000"/>
                  <a:lumOff val="40000"/>
                </a:schemeClr>
              </a:solidFill>
            </a:endParaRPr>
          </a:p>
          <a:p>
            <a:r>
              <a:rPr kumimoji="1" lang="ja-JP" altLang="en-US" sz="2000" dirty="0" smtClean="0">
                <a:solidFill>
                  <a:schemeClr val="bg2">
                    <a:lumMod val="60000"/>
                    <a:lumOff val="40000"/>
                  </a:schemeClr>
                </a:solidFill>
              </a:rPr>
              <a:t>この頃は、護岸工事前</a:t>
            </a:r>
            <a:endParaRPr kumimoji="1" lang="en-US" altLang="ja-JP" sz="2000" dirty="0" smtClean="0">
              <a:solidFill>
                <a:schemeClr val="bg2">
                  <a:lumMod val="60000"/>
                  <a:lumOff val="40000"/>
                </a:schemeClr>
              </a:solidFill>
            </a:endParaRPr>
          </a:p>
          <a:p>
            <a:endParaRPr kumimoji="1" lang="ja-JP" altLang="en-US" sz="2000" dirty="0">
              <a:solidFill>
                <a:schemeClr val="bg2">
                  <a:lumMod val="60000"/>
                  <a:lumOff val="40000"/>
                </a:schemeClr>
              </a:solidFill>
            </a:endParaRPr>
          </a:p>
        </p:txBody>
      </p:sp>
      <p:sp>
        <p:nvSpPr>
          <p:cNvPr id="9" name="日付プレースホルダー 8"/>
          <p:cNvSpPr>
            <a:spLocks noGrp="1"/>
          </p:cNvSpPr>
          <p:nvPr>
            <p:ph type="dt" sz="half" idx="11"/>
          </p:nvPr>
        </p:nvSpPr>
        <p:spPr/>
        <p:txBody>
          <a:bodyPr/>
          <a:lstStyle/>
          <a:p>
            <a:pPr rtl="0"/>
            <a:r>
              <a:rPr lang="en-US" altLang="ja-JP" noProof="0" smtClean="0"/>
              <a:t>2022/3/20</a:t>
            </a:r>
            <a:endParaRPr lang="ja-JP" altLang="en-US" noProof="0"/>
          </a:p>
        </p:txBody>
      </p:sp>
      <p:sp>
        <p:nvSpPr>
          <p:cNvPr id="10" name="フッター プレースホルダー 9"/>
          <p:cNvSpPr>
            <a:spLocks noGrp="1"/>
          </p:cNvSpPr>
          <p:nvPr>
            <p:ph type="ftr" sz="quarter" idx="12"/>
          </p:nvPr>
        </p:nvSpPr>
        <p:spPr/>
        <p:txBody>
          <a:bodyPr/>
          <a:lstStyle/>
          <a:p>
            <a:pPr rtl="0"/>
            <a:r>
              <a:rPr lang="ja-JP" altLang="en-US" noProof="0" smtClean="0"/>
              <a:t>入居早々の水害</a:t>
            </a:r>
            <a:endParaRPr lang="ja-JP" altLang="en-US" noProof="0"/>
          </a:p>
        </p:txBody>
      </p:sp>
      <p:sp>
        <p:nvSpPr>
          <p:cNvPr id="11" name="スライド番号プレースホルダー 10"/>
          <p:cNvSpPr>
            <a:spLocks noGrp="1"/>
          </p:cNvSpPr>
          <p:nvPr>
            <p:ph type="sldNum" sz="quarter" idx="10"/>
          </p:nvPr>
        </p:nvSpPr>
        <p:spPr/>
        <p:txBody>
          <a:bodyPr/>
          <a:lstStyle/>
          <a:p>
            <a:pPr rtl="0"/>
            <a:fld id="{D495E168-DA5E-4888-8D8A-92B118324C14}" type="slidenum">
              <a:rPr lang="ru-RU" altLang="ja-JP" noProof="0" smtClean="0"/>
              <a:pPr rtl="0"/>
              <a:t>8</a:t>
            </a:fld>
            <a:endParaRPr lang="ja-JP" altLang="en-US" noProof="0"/>
          </a:p>
        </p:txBody>
      </p:sp>
    </p:spTree>
    <p:extLst>
      <p:ext uri="{BB962C8B-B14F-4D97-AF65-F5344CB8AC3E}">
        <p14:creationId xmlns:p14="http://schemas.microsoft.com/office/powerpoint/2010/main" val="198456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additive="base">
                                        <p:cTn id="1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 calcmode="lin" valueType="num">
                                      <p:cBhvr additive="base">
                                        <p:cTn id="1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 calcmode="lin" valueType="num">
                                      <p:cBhvr additive="base">
                                        <p:cTn id="22"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7425" y="104937"/>
            <a:ext cx="8608680" cy="5918176"/>
          </a:xfrm>
          <a:prstGeom prst="rect">
            <a:avLst/>
          </a:prstGeom>
        </p:spPr>
      </p:pic>
      <p:sp>
        <p:nvSpPr>
          <p:cNvPr id="5" name="テキスト ボックス 4"/>
          <p:cNvSpPr txBox="1"/>
          <p:nvPr/>
        </p:nvSpPr>
        <p:spPr>
          <a:xfrm>
            <a:off x="178904" y="387626"/>
            <a:ext cx="3160644" cy="2862322"/>
          </a:xfrm>
          <a:prstGeom prst="rect">
            <a:avLst/>
          </a:prstGeom>
          <a:noFill/>
        </p:spPr>
        <p:txBody>
          <a:bodyPr wrap="square" rtlCol="0">
            <a:spAutoFit/>
          </a:bodyPr>
          <a:lstStyle/>
          <a:p>
            <a:r>
              <a:rPr kumimoji="1" lang="ja-JP" altLang="en-US" sz="2000" dirty="0" smtClean="0">
                <a:solidFill>
                  <a:schemeClr val="bg2">
                    <a:lumMod val="60000"/>
                    <a:lumOff val="40000"/>
                  </a:schemeClr>
                </a:solidFill>
              </a:rPr>
              <a:t>現在のサンドラッグのある</a:t>
            </a:r>
            <a:endParaRPr kumimoji="1" lang="en-US" altLang="ja-JP" sz="2000" dirty="0" smtClean="0">
              <a:solidFill>
                <a:schemeClr val="bg2">
                  <a:lumMod val="60000"/>
                  <a:lumOff val="40000"/>
                </a:schemeClr>
              </a:solidFill>
            </a:endParaRPr>
          </a:p>
          <a:p>
            <a:r>
              <a:rPr kumimoji="1" lang="ja-JP" altLang="en-US" sz="2000" dirty="0" smtClean="0">
                <a:solidFill>
                  <a:schemeClr val="bg2">
                    <a:lumMod val="60000"/>
                    <a:lumOff val="40000"/>
                  </a:schemeClr>
                </a:solidFill>
              </a:rPr>
              <a:t>ビル</a:t>
            </a:r>
            <a:endParaRPr kumimoji="1" lang="en-US" altLang="ja-JP" sz="2000" dirty="0" smtClean="0">
              <a:solidFill>
                <a:schemeClr val="bg2">
                  <a:lumMod val="60000"/>
                  <a:lumOff val="40000"/>
                </a:schemeClr>
              </a:solidFill>
            </a:endParaRPr>
          </a:p>
          <a:p>
            <a:endParaRPr kumimoji="1" lang="en-US" altLang="ja-JP" sz="2000" dirty="0">
              <a:solidFill>
                <a:schemeClr val="bg2">
                  <a:lumMod val="60000"/>
                  <a:lumOff val="40000"/>
                </a:schemeClr>
              </a:solidFill>
            </a:endParaRPr>
          </a:p>
          <a:p>
            <a:r>
              <a:rPr kumimoji="1" lang="ja-JP" altLang="en-US" sz="2000" dirty="0" smtClean="0">
                <a:solidFill>
                  <a:schemeClr val="bg2">
                    <a:lumMod val="60000"/>
                    <a:lumOff val="40000"/>
                  </a:schemeClr>
                </a:solidFill>
              </a:rPr>
              <a:t>当時は、</a:t>
            </a:r>
            <a:r>
              <a:rPr kumimoji="1" lang="en-US" altLang="ja-JP" sz="2000" dirty="0" smtClean="0">
                <a:solidFill>
                  <a:schemeClr val="bg2">
                    <a:lumMod val="60000"/>
                    <a:lumOff val="40000"/>
                  </a:schemeClr>
                </a:solidFill>
              </a:rPr>
              <a:t>1</a:t>
            </a:r>
            <a:r>
              <a:rPr kumimoji="1" lang="ja-JP" altLang="en-US" sz="2000" dirty="0" smtClean="0">
                <a:solidFill>
                  <a:schemeClr val="bg2">
                    <a:lumMod val="60000"/>
                    <a:lumOff val="40000"/>
                  </a:schemeClr>
                </a:solidFill>
              </a:rPr>
              <a:t>階に電気店、</a:t>
            </a:r>
            <a:endParaRPr kumimoji="1" lang="en-US" altLang="ja-JP" sz="2000" dirty="0" smtClean="0">
              <a:solidFill>
                <a:schemeClr val="bg2">
                  <a:lumMod val="60000"/>
                  <a:lumOff val="40000"/>
                </a:schemeClr>
              </a:solidFill>
            </a:endParaRPr>
          </a:p>
          <a:p>
            <a:r>
              <a:rPr kumimoji="1" lang="ja-JP" altLang="en-US" sz="2000" dirty="0">
                <a:solidFill>
                  <a:schemeClr val="bg2">
                    <a:lumMod val="60000"/>
                    <a:lumOff val="40000"/>
                  </a:schemeClr>
                </a:solidFill>
              </a:rPr>
              <a:t>地下に</a:t>
            </a:r>
            <a:r>
              <a:rPr kumimoji="1" lang="ja-JP" altLang="en-US" sz="2000" dirty="0" smtClean="0">
                <a:solidFill>
                  <a:schemeClr val="bg2">
                    <a:lumMod val="60000"/>
                    <a:lumOff val="40000"/>
                  </a:schemeClr>
                </a:solidFill>
              </a:rPr>
              <a:t>も店があった</a:t>
            </a:r>
            <a:endParaRPr kumimoji="1" lang="en-US" altLang="ja-JP" sz="2000" dirty="0" smtClean="0">
              <a:solidFill>
                <a:schemeClr val="bg2">
                  <a:lumMod val="60000"/>
                  <a:lumOff val="40000"/>
                </a:schemeClr>
              </a:solidFill>
            </a:endParaRPr>
          </a:p>
          <a:p>
            <a:endParaRPr kumimoji="1" lang="en-US" altLang="ja-JP" sz="2000" dirty="0">
              <a:solidFill>
                <a:schemeClr val="bg2">
                  <a:lumMod val="60000"/>
                  <a:lumOff val="40000"/>
                </a:schemeClr>
              </a:solidFill>
            </a:endParaRPr>
          </a:p>
          <a:p>
            <a:r>
              <a:rPr kumimoji="1" lang="ja-JP" altLang="en-US" sz="2000" dirty="0" smtClean="0">
                <a:solidFill>
                  <a:schemeClr val="bg2">
                    <a:lumMod val="60000"/>
                    <a:lumOff val="40000"/>
                  </a:schemeClr>
                </a:solidFill>
              </a:rPr>
              <a:t>その後、地下は埋立ら</a:t>
            </a:r>
            <a:r>
              <a:rPr kumimoji="1" lang="ja-JP" altLang="en-US" sz="2000" dirty="0" err="1" smtClean="0">
                <a:solidFill>
                  <a:schemeClr val="bg2">
                    <a:lumMod val="60000"/>
                    <a:lumOff val="40000"/>
                  </a:schemeClr>
                </a:solidFill>
              </a:rPr>
              <a:t>れ</a:t>
            </a:r>
            <a:endParaRPr kumimoji="1" lang="en-US" altLang="ja-JP" sz="2000" dirty="0" smtClean="0">
              <a:solidFill>
                <a:schemeClr val="bg2">
                  <a:lumMod val="60000"/>
                  <a:lumOff val="40000"/>
                </a:schemeClr>
              </a:solidFill>
            </a:endParaRPr>
          </a:p>
          <a:p>
            <a:r>
              <a:rPr kumimoji="1" lang="ja-JP" altLang="en-US" sz="2000" dirty="0" smtClean="0">
                <a:solidFill>
                  <a:schemeClr val="bg2">
                    <a:lumMod val="60000"/>
                    <a:lumOff val="40000"/>
                  </a:schemeClr>
                </a:solidFill>
              </a:rPr>
              <a:t>１階にサンドラッグ、２階に</a:t>
            </a:r>
            <a:endParaRPr kumimoji="1" lang="en-US" altLang="ja-JP" sz="2000" dirty="0" smtClean="0">
              <a:solidFill>
                <a:schemeClr val="bg2">
                  <a:lumMod val="60000"/>
                  <a:lumOff val="40000"/>
                </a:schemeClr>
              </a:solidFill>
            </a:endParaRPr>
          </a:p>
          <a:p>
            <a:r>
              <a:rPr kumimoji="1" lang="ja-JP" altLang="en-US" sz="2000" dirty="0" smtClean="0">
                <a:solidFill>
                  <a:schemeClr val="bg2">
                    <a:lumMod val="60000"/>
                    <a:lumOff val="40000"/>
                  </a:schemeClr>
                </a:solidFill>
              </a:rPr>
              <a:t>ダイソーがあります</a:t>
            </a:r>
            <a:endParaRPr kumimoji="1" lang="ja-JP" altLang="en-US" sz="2000" dirty="0">
              <a:solidFill>
                <a:schemeClr val="bg2">
                  <a:lumMod val="60000"/>
                  <a:lumOff val="40000"/>
                </a:schemeClr>
              </a:solidFill>
            </a:endParaRPr>
          </a:p>
        </p:txBody>
      </p:sp>
      <p:sp>
        <p:nvSpPr>
          <p:cNvPr id="8" name="日付プレースホルダー 7"/>
          <p:cNvSpPr>
            <a:spLocks noGrp="1"/>
          </p:cNvSpPr>
          <p:nvPr>
            <p:ph type="dt" sz="half" idx="11"/>
          </p:nvPr>
        </p:nvSpPr>
        <p:spPr/>
        <p:txBody>
          <a:bodyPr/>
          <a:lstStyle/>
          <a:p>
            <a:pPr rtl="0"/>
            <a:r>
              <a:rPr lang="en-US" altLang="ja-JP" noProof="0" smtClean="0"/>
              <a:t>2022/3/20</a:t>
            </a:r>
            <a:endParaRPr lang="ja-JP" altLang="en-US" noProof="0"/>
          </a:p>
        </p:txBody>
      </p:sp>
      <p:sp>
        <p:nvSpPr>
          <p:cNvPr id="9" name="フッター プレースホルダー 8"/>
          <p:cNvSpPr>
            <a:spLocks noGrp="1"/>
          </p:cNvSpPr>
          <p:nvPr>
            <p:ph type="ftr" sz="quarter" idx="12"/>
          </p:nvPr>
        </p:nvSpPr>
        <p:spPr/>
        <p:txBody>
          <a:bodyPr/>
          <a:lstStyle/>
          <a:p>
            <a:pPr rtl="0"/>
            <a:r>
              <a:rPr lang="ja-JP" altLang="en-US" noProof="0" smtClean="0"/>
              <a:t>入居早々の水害</a:t>
            </a:r>
            <a:endParaRPr lang="ja-JP" altLang="en-US" noProof="0"/>
          </a:p>
        </p:txBody>
      </p:sp>
      <p:sp>
        <p:nvSpPr>
          <p:cNvPr id="10" name="スライド番号プレースホルダー 9"/>
          <p:cNvSpPr>
            <a:spLocks noGrp="1"/>
          </p:cNvSpPr>
          <p:nvPr>
            <p:ph type="sldNum" sz="quarter" idx="10"/>
          </p:nvPr>
        </p:nvSpPr>
        <p:spPr/>
        <p:txBody>
          <a:bodyPr/>
          <a:lstStyle/>
          <a:p>
            <a:pPr rtl="0"/>
            <a:fld id="{D495E168-DA5E-4888-8D8A-92B118324C14}" type="slidenum">
              <a:rPr lang="ru-RU" altLang="ja-JP" noProof="0" smtClean="0"/>
              <a:pPr rtl="0"/>
              <a:t>9</a:t>
            </a:fld>
            <a:endParaRPr lang="ja-JP" altLang="en-US" noProof="0"/>
          </a:p>
        </p:txBody>
      </p:sp>
    </p:spTree>
    <p:extLst>
      <p:ext uri="{BB962C8B-B14F-4D97-AF65-F5344CB8AC3E}">
        <p14:creationId xmlns:p14="http://schemas.microsoft.com/office/powerpoint/2010/main" val="276923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additive="base">
                                        <p:cTn id="22"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 calcmode="lin" valueType="num">
                                      <p:cBhvr additive="base">
                                        <p:cTn id="2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 calcmode="lin" valueType="num">
                                      <p:cBhvr additive="base">
                                        <p:cTn id="30"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 calcmode="lin" valueType="num">
                                      <p:cBhvr additive="base">
                                        <p:cTn id="34"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5">
                                            <p:txEl>
                                              <p:pRg st="7" end="7"/>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5">
                                            <p:txEl>
                                              <p:pRg st="8" end="8"/>
                                            </p:txEl>
                                          </p:spTgt>
                                        </p:tgtEl>
                                        <p:attrNameLst>
                                          <p:attrName>style.visibility</p:attrName>
                                        </p:attrNameLst>
                                      </p:cBhvr>
                                      <p:to>
                                        <p:strVal val="visible"/>
                                      </p:to>
                                    </p:set>
                                    <p:anim calcmode="lin" valueType="num">
                                      <p:cBhvr additive="base">
                                        <p:cTn id="38"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Custom 24">
      <a:dk1>
        <a:sysClr val="windowText" lastClr="000000"/>
      </a:dk1>
      <a:lt1>
        <a:sysClr val="window" lastClr="FFFFFF"/>
      </a:lt1>
      <a:dk2>
        <a:srgbClr val="64AC00"/>
      </a:dk2>
      <a:lt2>
        <a:srgbClr val="CBFF00"/>
      </a:lt2>
      <a:accent1>
        <a:srgbClr val="002E62"/>
      </a:accent1>
      <a:accent2>
        <a:srgbClr val="004CB9"/>
      </a:accent2>
      <a:accent3>
        <a:srgbClr val="005500"/>
      </a:accent3>
      <a:accent4>
        <a:srgbClr val="16B3DC"/>
      </a:accent4>
      <a:accent5>
        <a:srgbClr val="F9DC5C"/>
      </a:accent5>
      <a:accent6>
        <a:srgbClr val="EF626C"/>
      </a:accent6>
      <a:hlink>
        <a:srgbClr val="FFFFFF"/>
      </a:hlink>
      <a:folHlink>
        <a:srgbClr val="FFFFFF"/>
      </a:folHlink>
    </a:clrScheme>
    <a:fontScheme name="Custom 21">
      <a:majorFont>
        <a:latin typeface="Gill Sans MT"/>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Office_30677615_TF22977542" id="{C21501F8-D08C-44D3-958C-7F1614D9F90C}" vid="{DBF2A43B-0FFA-45F6-BCA4-03D819A70F29}"/>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アウトドア プレゼンテーション</Template>
  <TotalTime>0</TotalTime>
  <Words>612</Words>
  <Application>Microsoft Office PowerPoint</Application>
  <PresentationFormat>ワイド画面</PresentationFormat>
  <Paragraphs>114</Paragraphs>
  <Slides>13</Slides>
  <Notes>3</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13</vt:i4>
      </vt:variant>
    </vt:vector>
  </HeadingPairs>
  <TitlesOfParts>
    <vt:vector size="17" baseType="lpstr">
      <vt:lpstr>Franklin Gothic Book</vt:lpstr>
      <vt:lpstr>Meiryo UI</vt:lpstr>
      <vt:lpstr>Arial</vt:lpstr>
      <vt:lpstr>Office テーマ</vt:lpstr>
      <vt:lpstr>入居早々の水害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ありがとうございました</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2022-03-20T09:35:27Z</dcterms:created>
  <dcterms:modified xsi:type="dcterms:W3CDTF">2022-08-31T14:19:14Z</dcterms:modified>
</cp:coreProperties>
</file>